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2" r:id="rId4"/>
    <p:sldId id="264" r:id="rId5"/>
    <p:sldId id="265" r:id="rId6"/>
    <p:sldId id="266" r:id="rId7"/>
    <p:sldId id="271" r:id="rId8"/>
    <p:sldId id="274" r:id="rId9"/>
    <p:sldId id="279" r:id="rId10"/>
    <p:sldId id="316" r:id="rId11"/>
    <p:sldId id="317" r:id="rId12"/>
    <p:sldId id="318" r:id="rId13"/>
    <p:sldId id="307" r:id="rId14"/>
    <p:sldId id="31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DDX" initials="L" lastIdx="1" clrIdx="0">
    <p:extLst>
      <p:ext uri="{19B8F6BF-5375-455C-9EA6-DF929625EA0E}">
        <p15:presenceInfo xmlns:p15="http://schemas.microsoft.com/office/powerpoint/2012/main" userId="LDDX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BC02"/>
    <a:srgbClr val="E0A267"/>
    <a:srgbClr val="DFA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4660"/>
  </p:normalViewPr>
  <p:slideViewPr>
    <p:cSldViewPr snapToGrid="0">
      <p:cViewPr varScale="1">
        <p:scale>
          <a:sx n="74" d="100"/>
          <a:sy n="74" d="100"/>
        </p:scale>
        <p:origin x="208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91892-8D23-4436-9668-38DD44EA864C}" type="datetimeFigureOut">
              <a:rPr lang="en-US" smtClean="0"/>
              <a:t>5/16/22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BA44C-803A-4CAE-98A8-C553C1F90D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98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479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214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9215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3284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3213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59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161E653-5443-4277-BD23-79FAFD787E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59237" y="1266865"/>
            <a:ext cx="2268016" cy="4124267"/>
          </a:xfrm>
          <a:custGeom>
            <a:avLst/>
            <a:gdLst>
              <a:gd name="connsiteX0" fmla="*/ 1095718 w 2268016"/>
              <a:gd name="connsiteY0" fmla="*/ 730721 h 4124267"/>
              <a:gd name="connsiteX1" fmla="*/ 789388 w 2268016"/>
              <a:gd name="connsiteY1" fmla="*/ 2816789 h 4124267"/>
              <a:gd name="connsiteX2" fmla="*/ 1413832 w 2268016"/>
              <a:gd name="connsiteY2" fmla="*/ 2816789 h 4124267"/>
              <a:gd name="connsiteX3" fmla="*/ 1107502 w 2268016"/>
              <a:gd name="connsiteY3" fmla="*/ 730721 h 4124267"/>
              <a:gd name="connsiteX4" fmla="*/ 659786 w 2268016"/>
              <a:gd name="connsiteY4" fmla="*/ 0 h 4124267"/>
              <a:gd name="connsiteX5" fmla="*/ 1608231 w 2268016"/>
              <a:gd name="connsiteY5" fmla="*/ 0 h 4124267"/>
              <a:gd name="connsiteX6" fmla="*/ 2268016 w 2268016"/>
              <a:gd name="connsiteY6" fmla="*/ 4124267 h 4124267"/>
              <a:gd name="connsiteX7" fmla="*/ 1614127 w 2268016"/>
              <a:gd name="connsiteY7" fmla="*/ 4124267 h 4124267"/>
              <a:gd name="connsiteX8" fmla="*/ 1502196 w 2268016"/>
              <a:gd name="connsiteY8" fmla="*/ 3375876 h 4124267"/>
              <a:gd name="connsiteX9" fmla="*/ 706911 w 2268016"/>
              <a:gd name="connsiteY9" fmla="*/ 3375876 h 4124267"/>
              <a:gd name="connsiteX10" fmla="*/ 594989 w 2268016"/>
              <a:gd name="connsiteY10" fmla="*/ 4124267 h 4124267"/>
              <a:gd name="connsiteX11" fmla="*/ 0 w 2268016"/>
              <a:gd name="connsiteY11" fmla="*/ 4124267 h 4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8016" h="4124267">
                <a:moveTo>
                  <a:pt x="1095718" y="730721"/>
                </a:moveTo>
                <a:lnTo>
                  <a:pt x="789388" y="2816789"/>
                </a:lnTo>
                <a:lnTo>
                  <a:pt x="1413832" y="2816789"/>
                </a:lnTo>
                <a:lnTo>
                  <a:pt x="1107502" y="730721"/>
                </a:lnTo>
                <a:close/>
                <a:moveTo>
                  <a:pt x="659786" y="0"/>
                </a:moveTo>
                <a:lnTo>
                  <a:pt x="1608231" y="0"/>
                </a:lnTo>
                <a:lnTo>
                  <a:pt x="2268016" y="4124267"/>
                </a:lnTo>
                <a:lnTo>
                  <a:pt x="1614127" y="4124267"/>
                </a:lnTo>
                <a:lnTo>
                  <a:pt x="1502196" y="3375876"/>
                </a:lnTo>
                <a:lnTo>
                  <a:pt x="706911" y="3375876"/>
                </a:lnTo>
                <a:lnTo>
                  <a:pt x="594989" y="4124267"/>
                </a:lnTo>
                <a:lnTo>
                  <a:pt x="0" y="41242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27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155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1907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6017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984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651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61E6A819-50A9-4F21-9E7D-B09F9FA14A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07E23C8A-1ABE-49E4-94A9-17D3D3A6A1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62100" y="1657350"/>
            <a:ext cx="3638550" cy="3638550"/>
          </a:xfrm>
          <a:custGeom>
            <a:avLst/>
            <a:gdLst>
              <a:gd name="connsiteX0" fmla="*/ 0 w 3638550"/>
              <a:gd name="connsiteY0" fmla="*/ 0 h 3638550"/>
              <a:gd name="connsiteX1" fmla="*/ 3638550 w 3638550"/>
              <a:gd name="connsiteY1" fmla="*/ 0 h 3638550"/>
              <a:gd name="connsiteX2" fmla="*/ 3638550 w 3638550"/>
              <a:gd name="connsiteY2" fmla="*/ 3638550 h 3638550"/>
              <a:gd name="connsiteX3" fmla="*/ 0 w 3638550"/>
              <a:gd name="connsiteY3" fmla="*/ 3638550 h 363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8550" h="3638550">
                <a:moveTo>
                  <a:pt x="0" y="0"/>
                </a:moveTo>
                <a:lnTo>
                  <a:pt x="3638550" y="0"/>
                </a:lnTo>
                <a:lnTo>
                  <a:pt x="3638550" y="3638550"/>
                </a:lnTo>
                <a:lnTo>
                  <a:pt x="0" y="3638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125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069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97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7D332F-CE13-44B7-9BBD-CB68E38CA5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7503" y="1094108"/>
            <a:ext cx="3745090" cy="3050360"/>
          </a:xfrm>
          <a:custGeom>
            <a:avLst/>
            <a:gdLst>
              <a:gd name="connsiteX0" fmla="*/ 0 w 3745090"/>
              <a:gd name="connsiteY0" fmla="*/ 0 h 3050360"/>
              <a:gd name="connsiteX1" fmla="*/ 3745090 w 3745090"/>
              <a:gd name="connsiteY1" fmla="*/ 0 h 3050360"/>
              <a:gd name="connsiteX2" fmla="*/ 3745090 w 3745090"/>
              <a:gd name="connsiteY2" fmla="*/ 3050360 h 3050360"/>
              <a:gd name="connsiteX3" fmla="*/ 0 w 3745090"/>
              <a:gd name="connsiteY3" fmla="*/ 3050360 h 305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5090" h="3050360">
                <a:moveTo>
                  <a:pt x="0" y="0"/>
                </a:moveTo>
                <a:lnTo>
                  <a:pt x="3745090" y="0"/>
                </a:lnTo>
                <a:lnTo>
                  <a:pt x="3745090" y="3050360"/>
                </a:lnTo>
                <a:lnTo>
                  <a:pt x="0" y="30503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10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1349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7207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551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25049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FD9B416-D374-4FA1-AF6C-D3F7B5419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90925" y="-1"/>
            <a:ext cx="5010150" cy="2505076"/>
          </a:xfrm>
          <a:custGeom>
            <a:avLst/>
            <a:gdLst>
              <a:gd name="connsiteX0" fmla="*/ 0 w 5010150"/>
              <a:gd name="connsiteY0" fmla="*/ 0 h 2505076"/>
              <a:gd name="connsiteX1" fmla="*/ 5010150 w 5010150"/>
              <a:gd name="connsiteY1" fmla="*/ 0 h 2505076"/>
              <a:gd name="connsiteX2" fmla="*/ 5010150 w 5010150"/>
              <a:gd name="connsiteY2" fmla="*/ 1 h 2505076"/>
              <a:gd name="connsiteX3" fmla="*/ 2505075 w 5010150"/>
              <a:gd name="connsiteY3" fmla="*/ 2505076 h 2505076"/>
              <a:gd name="connsiteX4" fmla="*/ 0 w 5010150"/>
              <a:gd name="connsiteY4" fmla="*/ 1 h 250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0150" h="2505076">
                <a:moveTo>
                  <a:pt x="0" y="0"/>
                </a:moveTo>
                <a:lnTo>
                  <a:pt x="5010150" y="0"/>
                </a:lnTo>
                <a:lnTo>
                  <a:pt x="5010150" y="1"/>
                </a:lnTo>
                <a:cubicBezTo>
                  <a:pt x="5010150" y="1383516"/>
                  <a:pt x="3888590" y="2505076"/>
                  <a:pt x="2505075" y="2505076"/>
                </a:cubicBezTo>
                <a:cubicBezTo>
                  <a:pt x="1121560" y="2505076"/>
                  <a:pt x="0" y="1383516"/>
                  <a:pt x="0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270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8F0FD55-08E1-4909-9207-CC067D9BB1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04070" y="0"/>
            <a:ext cx="4191880" cy="6858000"/>
          </a:xfrm>
          <a:custGeom>
            <a:avLst/>
            <a:gdLst>
              <a:gd name="connsiteX0" fmla="*/ 510470 w 4191880"/>
              <a:gd name="connsiteY0" fmla="*/ 4972050 h 6858000"/>
              <a:gd name="connsiteX1" fmla="*/ 1696330 w 4191880"/>
              <a:gd name="connsiteY1" fmla="*/ 4972050 h 6858000"/>
              <a:gd name="connsiteX2" fmla="*/ 1185860 w 4191880"/>
              <a:gd name="connsiteY2" fmla="*/ 6858000 h 6858000"/>
              <a:gd name="connsiteX3" fmla="*/ 0 w 4191880"/>
              <a:gd name="connsiteY3" fmla="*/ 6858000 h 6858000"/>
              <a:gd name="connsiteX4" fmla="*/ 3006020 w 4191880"/>
              <a:gd name="connsiteY4" fmla="*/ 647700 h 6858000"/>
              <a:gd name="connsiteX5" fmla="*/ 4191880 w 4191880"/>
              <a:gd name="connsiteY5" fmla="*/ 647700 h 6858000"/>
              <a:gd name="connsiteX6" fmla="*/ 2882190 w 4191880"/>
              <a:gd name="connsiteY6" fmla="*/ 5486400 h 6858000"/>
              <a:gd name="connsiteX7" fmla="*/ 1696330 w 4191880"/>
              <a:gd name="connsiteY7" fmla="*/ 5486400 h 6858000"/>
              <a:gd name="connsiteX8" fmla="*/ 1863020 w 4191880"/>
              <a:gd name="connsiteY8" fmla="*/ 0 h 6858000"/>
              <a:gd name="connsiteX9" fmla="*/ 3048880 w 4191880"/>
              <a:gd name="connsiteY9" fmla="*/ 0 h 6858000"/>
              <a:gd name="connsiteX10" fmla="*/ 1739190 w 4191880"/>
              <a:gd name="connsiteY10" fmla="*/ 4838700 h 6858000"/>
              <a:gd name="connsiteX11" fmla="*/ 553330 w 4191880"/>
              <a:gd name="connsiteY11" fmla="*/ 48387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1880" h="6858000">
                <a:moveTo>
                  <a:pt x="510470" y="4972050"/>
                </a:moveTo>
                <a:lnTo>
                  <a:pt x="1696330" y="4972050"/>
                </a:lnTo>
                <a:lnTo>
                  <a:pt x="1185860" y="6858000"/>
                </a:lnTo>
                <a:lnTo>
                  <a:pt x="0" y="6858000"/>
                </a:lnTo>
                <a:close/>
                <a:moveTo>
                  <a:pt x="3006020" y="647700"/>
                </a:moveTo>
                <a:lnTo>
                  <a:pt x="4191880" y="647700"/>
                </a:lnTo>
                <a:lnTo>
                  <a:pt x="2882190" y="5486400"/>
                </a:lnTo>
                <a:lnTo>
                  <a:pt x="1696330" y="5486400"/>
                </a:lnTo>
                <a:close/>
                <a:moveTo>
                  <a:pt x="1863020" y="0"/>
                </a:moveTo>
                <a:lnTo>
                  <a:pt x="3048880" y="0"/>
                </a:lnTo>
                <a:lnTo>
                  <a:pt x="1739190" y="4838700"/>
                </a:lnTo>
                <a:lnTo>
                  <a:pt x="553330" y="4838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55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8454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A5AAB9F-1BB4-4922-AEC5-7E74FD8F05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4800" y="457200"/>
            <a:ext cx="1600200" cy="5867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86F82B0-12D0-4241-9B13-095AF4F491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53400" y="457200"/>
            <a:ext cx="3733800" cy="5867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1CCE265D-0C82-4DF3-8219-A8316FB6AC5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905000" y="457200"/>
            <a:ext cx="1638300" cy="5867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619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0315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2CB2BF-CE1E-4388-B8F6-685E844AC7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50052" y="523792"/>
            <a:ext cx="3876541" cy="5810416"/>
          </a:xfrm>
          <a:custGeom>
            <a:avLst/>
            <a:gdLst>
              <a:gd name="connsiteX0" fmla="*/ 656087 w 3876541"/>
              <a:gd name="connsiteY0" fmla="*/ 1222688 h 5810416"/>
              <a:gd name="connsiteX1" fmla="*/ 1031030 w 3876541"/>
              <a:gd name="connsiteY1" fmla="*/ 4587727 h 5810416"/>
              <a:gd name="connsiteX2" fmla="*/ 1756880 w 3876541"/>
              <a:gd name="connsiteY2" fmla="*/ 4587727 h 5810416"/>
              <a:gd name="connsiteX3" fmla="*/ 1944351 w 3876541"/>
              <a:gd name="connsiteY3" fmla="*/ 2794650 h 5810416"/>
              <a:gd name="connsiteX4" fmla="*/ 1953965 w 3876541"/>
              <a:gd name="connsiteY4" fmla="*/ 2794650 h 5810416"/>
              <a:gd name="connsiteX5" fmla="*/ 2141437 w 3876541"/>
              <a:gd name="connsiteY5" fmla="*/ 4587727 h 5810416"/>
              <a:gd name="connsiteX6" fmla="*/ 2843253 w 3876541"/>
              <a:gd name="connsiteY6" fmla="*/ 4587727 h 5810416"/>
              <a:gd name="connsiteX7" fmla="*/ 3218181 w 3876541"/>
              <a:gd name="connsiteY7" fmla="*/ 1222688 h 5810416"/>
              <a:gd name="connsiteX8" fmla="*/ 2756727 w 3876541"/>
              <a:gd name="connsiteY8" fmla="*/ 1222688 h 5810416"/>
              <a:gd name="connsiteX9" fmla="*/ 2487538 w 3876541"/>
              <a:gd name="connsiteY9" fmla="*/ 3895494 h 5810416"/>
              <a:gd name="connsiteX10" fmla="*/ 2477924 w 3876541"/>
              <a:gd name="connsiteY10" fmla="*/ 3895494 h 5810416"/>
              <a:gd name="connsiteX11" fmla="*/ 2218349 w 3876541"/>
              <a:gd name="connsiteY11" fmla="*/ 1222688 h 5810416"/>
              <a:gd name="connsiteX12" fmla="*/ 1708811 w 3876541"/>
              <a:gd name="connsiteY12" fmla="*/ 1222688 h 5810416"/>
              <a:gd name="connsiteX13" fmla="*/ 1458849 w 3876541"/>
              <a:gd name="connsiteY13" fmla="*/ 3876264 h 5810416"/>
              <a:gd name="connsiteX14" fmla="*/ 1449235 w 3876541"/>
              <a:gd name="connsiteY14" fmla="*/ 3876264 h 5810416"/>
              <a:gd name="connsiteX15" fmla="*/ 1170432 w 3876541"/>
              <a:gd name="connsiteY15" fmla="*/ 1222688 h 5810416"/>
              <a:gd name="connsiteX16" fmla="*/ 0 w 3876541"/>
              <a:gd name="connsiteY16" fmla="*/ 0 h 5810416"/>
              <a:gd name="connsiteX17" fmla="*/ 3876541 w 3876541"/>
              <a:gd name="connsiteY17" fmla="*/ 0 h 5810416"/>
              <a:gd name="connsiteX18" fmla="*/ 3876541 w 3876541"/>
              <a:gd name="connsiteY18" fmla="*/ 5810416 h 5810416"/>
              <a:gd name="connsiteX19" fmla="*/ 0 w 3876541"/>
              <a:gd name="connsiteY19" fmla="*/ 5810416 h 581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76541" h="5810416">
                <a:moveTo>
                  <a:pt x="656087" y="1222688"/>
                </a:moveTo>
                <a:lnTo>
                  <a:pt x="1031030" y="4587727"/>
                </a:lnTo>
                <a:lnTo>
                  <a:pt x="1756880" y="4587727"/>
                </a:lnTo>
                <a:lnTo>
                  <a:pt x="1944351" y="2794650"/>
                </a:lnTo>
                <a:lnTo>
                  <a:pt x="1953965" y="2794650"/>
                </a:lnTo>
                <a:lnTo>
                  <a:pt x="2141437" y="4587727"/>
                </a:lnTo>
                <a:lnTo>
                  <a:pt x="2843253" y="4587727"/>
                </a:lnTo>
                <a:lnTo>
                  <a:pt x="3218181" y="1222688"/>
                </a:lnTo>
                <a:lnTo>
                  <a:pt x="2756727" y="1222688"/>
                </a:lnTo>
                <a:lnTo>
                  <a:pt x="2487538" y="3895494"/>
                </a:lnTo>
                <a:lnTo>
                  <a:pt x="2477924" y="3895494"/>
                </a:lnTo>
                <a:lnTo>
                  <a:pt x="2218349" y="1222688"/>
                </a:lnTo>
                <a:lnTo>
                  <a:pt x="1708811" y="1222688"/>
                </a:lnTo>
                <a:lnTo>
                  <a:pt x="1458849" y="3876264"/>
                </a:lnTo>
                <a:lnTo>
                  <a:pt x="1449235" y="3876264"/>
                </a:lnTo>
                <a:lnTo>
                  <a:pt x="1170432" y="1222688"/>
                </a:lnTo>
                <a:close/>
                <a:moveTo>
                  <a:pt x="0" y="0"/>
                </a:moveTo>
                <a:lnTo>
                  <a:pt x="3876541" y="0"/>
                </a:lnTo>
                <a:lnTo>
                  <a:pt x="3876541" y="5810416"/>
                </a:lnTo>
                <a:lnTo>
                  <a:pt x="0" y="581041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230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1284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7450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2708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5389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06FD8B6-AECD-4443-BC08-A501F7CB6A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91657" y="754630"/>
            <a:ext cx="3903663" cy="53487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41547524-4D1E-411D-B9A2-673209E8F0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754629"/>
            <a:ext cx="3903663" cy="534874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058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055E33E-C806-44DE-A644-236A45F082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26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37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338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BE680E-512C-4AB7-A113-C74A7CF6E7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74404" y="514350"/>
            <a:ext cx="4939393" cy="6858000"/>
          </a:xfrm>
          <a:prstGeom prst="rect">
            <a:avLst/>
          </a:prstGeom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289797-4F73-4C1C-8595-388D152CA1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176" y="2077292"/>
            <a:ext cx="1998958" cy="4075330"/>
          </a:xfrm>
          <a:prstGeom prst="rect">
            <a:avLst/>
          </a:prstGeom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D8E161-31FE-402B-B038-10B58F7732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957" y="1827365"/>
            <a:ext cx="2175811" cy="4325257"/>
          </a:xfrm>
          <a:prstGeom prst="rect">
            <a:avLst/>
          </a:prstGeom>
          <a:effectLst/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81E73D1-2C23-4D2E-9DE7-C25511E96B1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13262" y="2579409"/>
            <a:ext cx="1771047" cy="311330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34D5830-A89F-480C-83DE-C17F034F06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79377" y="2208704"/>
            <a:ext cx="2001318" cy="3574077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1B25A64-EF92-47EB-9660-A16CBE54917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76939" y="1961571"/>
            <a:ext cx="5278351" cy="396553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2B6D67-C684-49EB-8BAE-5E3CEF98E67C}"/>
              </a:ext>
            </a:extLst>
          </p:cNvPr>
          <p:cNvSpPr/>
          <p:nvPr userDrawn="1"/>
        </p:nvSpPr>
        <p:spPr>
          <a:xfrm>
            <a:off x="2519073" y="2040221"/>
            <a:ext cx="691979" cy="131412"/>
          </a:xfrm>
          <a:prstGeom prst="rect">
            <a:avLst/>
          </a:prstGeom>
          <a:solidFill>
            <a:srgbClr val="F4F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839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F5E6FED7-143C-4215-8F29-30637F6AF2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1609" y="0"/>
            <a:ext cx="6501582" cy="6858000"/>
          </a:xfrm>
          <a:custGeom>
            <a:avLst/>
            <a:gdLst>
              <a:gd name="connsiteX0" fmla="*/ 3739332 w 6501582"/>
              <a:gd name="connsiteY0" fmla="*/ 2198914 h 6858000"/>
              <a:gd name="connsiteX1" fmla="*/ 6501582 w 6501582"/>
              <a:gd name="connsiteY1" fmla="*/ 2198914 h 6858000"/>
              <a:gd name="connsiteX2" fmla="*/ 4970183 w 6501582"/>
              <a:gd name="connsiteY2" fmla="*/ 6858000 h 6858000"/>
              <a:gd name="connsiteX3" fmla="*/ 2263955 w 6501582"/>
              <a:gd name="connsiteY3" fmla="*/ 6858000 h 6858000"/>
              <a:gd name="connsiteX4" fmla="*/ 1475377 w 6501582"/>
              <a:gd name="connsiteY4" fmla="*/ 0 h 6858000"/>
              <a:gd name="connsiteX5" fmla="*/ 4237627 w 6501582"/>
              <a:gd name="connsiteY5" fmla="*/ 0 h 6858000"/>
              <a:gd name="connsiteX6" fmla="*/ 2706228 w 6501582"/>
              <a:gd name="connsiteY6" fmla="*/ 4659086 h 6858000"/>
              <a:gd name="connsiteX7" fmla="*/ 0 w 6501582"/>
              <a:gd name="connsiteY7" fmla="*/ 46590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01582" h="6858000">
                <a:moveTo>
                  <a:pt x="3739332" y="2198914"/>
                </a:moveTo>
                <a:lnTo>
                  <a:pt x="6501582" y="2198914"/>
                </a:lnTo>
                <a:lnTo>
                  <a:pt x="4970183" y="6858000"/>
                </a:lnTo>
                <a:lnTo>
                  <a:pt x="2263955" y="6858000"/>
                </a:lnTo>
                <a:close/>
                <a:moveTo>
                  <a:pt x="1475377" y="0"/>
                </a:moveTo>
                <a:lnTo>
                  <a:pt x="4237627" y="0"/>
                </a:lnTo>
                <a:lnTo>
                  <a:pt x="2706228" y="4659086"/>
                </a:lnTo>
                <a:lnTo>
                  <a:pt x="0" y="46590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07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005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684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87" r:id="rId2"/>
    <p:sldLayoutId id="2147483686" r:id="rId3"/>
    <p:sldLayoutId id="2147483685" r:id="rId4"/>
    <p:sldLayoutId id="2147483684" r:id="rId5"/>
    <p:sldLayoutId id="2147483683" r:id="rId6"/>
    <p:sldLayoutId id="2147483681" r:id="rId7"/>
    <p:sldLayoutId id="2147483680" r:id="rId8"/>
    <p:sldLayoutId id="2147483679" r:id="rId9"/>
    <p:sldLayoutId id="2147483678" r:id="rId10"/>
    <p:sldLayoutId id="2147483677" r:id="rId11"/>
    <p:sldLayoutId id="2147483676" r:id="rId12"/>
    <p:sldLayoutId id="2147483675" r:id="rId13"/>
    <p:sldLayoutId id="2147483674" r:id="rId14"/>
    <p:sldLayoutId id="2147483673" r:id="rId15"/>
    <p:sldLayoutId id="2147483671" r:id="rId16"/>
    <p:sldLayoutId id="2147483670" r:id="rId17"/>
    <p:sldLayoutId id="2147483672" r:id="rId18"/>
    <p:sldLayoutId id="2147483669" r:id="rId19"/>
    <p:sldLayoutId id="2147483668" r:id="rId20"/>
    <p:sldLayoutId id="2147483667" r:id="rId21"/>
    <p:sldLayoutId id="2147483666" r:id="rId22"/>
    <p:sldLayoutId id="2147483665" r:id="rId23"/>
    <p:sldLayoutId id="2147483664" r:id="rId24"/>
    <p:sldLayoutId id="2147483663" r:id="rId25"/>
    <p:sldLayoutId id="2147483662" r:id="rId26"/>
    <p:sldLayoutId id="2147483661" r:id="rId27"/>
    <p:sldLayoutId id="2147483660" r:id="rId28"/>
    <p:sldLayoutId id="2147483659" r:id="rId29"/>
    <p:sldLayoutId id="2147483657" r:id="rId30"/>
    <p:sldLayoutId id="2147483649" r:id="rId31"/>
    <p:sldLayoutId id="2147483656" r:id="rId32"/>
    <p:sldLayoutId id="2147483654" r:id="rId33"/>
    <p:sldLayoutId id="2147483655" r:id="rId34"/>
    <p:sldLayoutId id="2147483653" r:id="rId35"/>
    <p:sldLayoutId id="2147483652" r:id="rId36"/>
    <p:sldLayoutId id="2147483651" r:id="rId37"/>
    <p:sldLayoutId id="2147483650" r:id="rId3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E5DAE1CC-883C-4788-87FA-83494613A81C}"/>
              </a:ext>
            </a:extLst>
          </p:cNvPr>
          <p:cNvSpPr txBox="1">
            <a:spLocks/>
          </p:cNvSpPr>
          <p:nvPr/>
        </p:nvSpPr>
        <p:spPr>
          <a:xfrm>
            <a:off x="6492956" y="965612"/>
            <a:ext cx="4714635" cy="1599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0000" spc="600" dirty="0">
                <a:solidFill>
                  <a:srgbClr val="F7BC02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NIA 320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04D0E1-71AC-4BB9-B2C5-4C20B8CC4D07}"/>
              </a:ext>
            </a:extLst>
          </p:cNvPr>
          <p:cNvSpPr txBox="1"/>
          <p:nvPr/>
        </p:nvSpPr>
        <p:spPr>
          <a:xfrm>
            <a:off x="683236" y="5257668"/>
            <a:ext cx="416816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spc="300" dirty="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Open Sans" panose="020B0606030504020204" pitchFamily="34" charset="0"/>
              </a:rPr>
              <a:t>MARTHA VALERIA VAZQUEZ GARCÍA</a:t>
            </a:r>
          </a:p>
        </p:txBody>
      </p:sp>
      <p:sp>
        <p:nvSpPr>
          <p:cNvPr id="19" name="Title 7">
            <a:extLst>
              <a:ext uri="{FF2B5EF4-FFF2-40B4-BE49-F238E27FC236}">
                <a16:creationId xmlns:a16="http://schemas.microsoft.com/office/drawing/2014/main" id="{A4243C3E-0CE4-41A4-9B21-F9DE9DD271EF}"/>
              </a:ext>
            </a:extLst>
          </p:cNvPr>
          <p:cNvSpPr txBox="1">
            <a:spLocks/>
          </p:cNvSpPr>
          <p:nvPr/>
        </p:nvSpPr>
        <p:spPr>
          <a:xfrm>
            <a:off x="6497899" y="2945336"/>
            <a:ext cx="3853799" cy="156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ambo" panose="02000000000000000000" pitchFamily="50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MATERIA</a:t>
            </a:r>
            <a:r>
              <a:rPr lang="en-US" sz="2800" dirty="0">
                <a:solidFill>
                  <a:schemeClr val="bg1"/>
                </a:solidFill>
                <a:latin typeface="Cambo" panose="02000000000000000000" pitchFamily="50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: </a:t>
            </a:r>
            <a:r>
              <a:rPr lang="en-US" sz="4800" dirty="0">
                <a:solidFill>
                  <a:schemeClr val="bg1"/>
                </a:solidFill>
                <a:latin typeface="Cambo" panose="02000000000000000000" pitchFamily="50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AUDITORÍA DE LOS ESTADOS FINANCIEROS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D924A6-29F6-4866-9636-A1629BC58558}"/>
              </a:ext>
            </a:extLst>
          </p:cNvPr>
          <p:cNvSpPr txBox="1"/>
          <p:nvPr/>
        </p:nvSpPr>
        <p:spPr>
          <a:xfrm>
            <a:off x="579719" y="6142007"/>
            <a:ext cx="1680402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300" b="1" spc="300" dirty="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Open Sans" panose="020B0606030504020204" pitchFamily="34" charset="0"/>
              </a:rPr>
              <a:t>GRUPO 2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D42A48-59C8-432F-939C-5CB8A101FDD6}"/>
              </a:ext>
            </a:extLst>
          </p:cNvPr>
          <p:cNvCxnSpPr>
            <a:cxnSpLocks/>
          </p:cNvCxnSpPr>
          <p:nvPr/>
        </p:nvCxnSpPr>
        <p:spPr>
          <a:xfrm>
            <a:off x="1656272" y="6285463"/>
            <a:ext cx="10535728" cy="0"/>
          </a:xfrm>
          <a:prstGeom prst="line">
            <a:avLst/>
          </a:prstGeom>
          <a:ln w="38100">
            <a:solidFill>
              <a:srgbClr val="F7BC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A9DE3B-3E0F-4152-8E9D-7694B30713AF}"/>
              </a:ext>
            </a:extLst>
          </p:cNvPr>
          <p:cNvCxnSpPr>
            <a:cxnSpLocks/>
          </p:cNvCxnSpPr>
          <p:nvPr/>
        </p:nvCxnSpPr>
        <p:spPr>
          <a:xfrm>
            <a:off x="0" y="6285463"/>
            <a:ext cx="534573" cy="0"/>
          </a:xfrm>
          <a:prstGeom prst="line">
            <a:avLst/>
          </a:prstGeom>
          <a:ln w="38100">
            <a:solidFill>
              <a:srgbClr val="F7BC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5">
            <a:extLst>
              <a:ext uri="{FF2B5EF4-FFF2-40B4-BE49-F238E27FC236}">
                <a16:creationId xmlns:a16="http://schemas.microsoft.com/office/drawing/2014/main" id="{EF015567-E03F-E735-CF72-959A1DF8F891}"/>
              </a:ext>
            </a:extLst>
          </p:cNvPr>
          <p:cNvSpPr txBox="1"/>
          <p:nvPr/>
        </p:nvSpPr>
        <p:spPr>
          <a:xfrm>
            <a:off x="683236" y="5499100"/>
            <a:ext cx="416816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spc="300" dirty="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Open Sans" panose="020B0606030504020204" pitchFamily="34" charset="0"/>
              </a:rPr>
              <a:t>LILIANA VERDE NERI</a:t>
            </a:r>
          </a:p>
        </p:txBody>
      </p:sp>
      <p:sp>
        <p:nvSpPr>
          <p:cNvPr id="21" name="Title 7">
            <a:extLst>
              <a:ext uri="{FF2B5EF4-FFF2-40B4-BE49-F238E27FC236}">
                <a16:creationId xmlns:a16="http://schemas.microsoft.com/office/drawing/2014/main" id="{FBFC25AD-5CC0-AE50-8EAE-FBA9A71A4B41}"/>
              </a:ext>
            </a:extLst>
          </p:cNvPr>
          <p:cNvSpPr txBox="1">
            <a:spLocks/>
          </p:cNvSpPr>
          <p:nvPr/>
        </p:nvSpPr>
        <p:spPr>
          <a:xfrm>
            <a:off x="6497899" y="690113"/>
            <a:ext cx="3853799" cy="534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1800" dirty="0">
                <a:solidFill>
                  <a:schemeClr val="bg1"/>
                </a:solidFill>
                <a:latin typeface="Cambo" panose="02000000000000000000" pitchFamily="50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TEMA:</a:t>
            </a:r>
          </a:p>
        </p:txBody>
      </p:sp>
    </p:spTree>
    <p:extLst>
      <p:ext uri="{BB962C8B-B14F-4D97-AF65-F5344CB8AC3E}">
        <p14:creationId xmlns:p14="http://schemas.microsoft.com/office/powerpoint/2010/main" val="2711094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4FC8B6-6B1B-4CF2-85AB-B2B76F6AA8C0}"/>
              </a:ext>
            </a:extLst>
          </p:cNvPr>
          <p:cNvCxnSpPr>
            <a:cxnSpLocks/>
            <a:stCxn id="11" idx="4"/>
          </p:cNvCxnSpPr>
          <p:nvPr/>
        </p:nvCxnSpPr>
        <p:spPr>
          <a:xfrm>
            <a:off x="6057900" y="3152772"/>
            <a:ext cx="19050" cy="3757615"/>
          </a:xfrm>
          <a:prstGeom prst="line">
            <a:avLst/>
          </a:prstGeom>
          <a:ln w="28575">
            <a:solidFill>
              <a:srgbClr val="F7BC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CEB3F79-97E1-4A5B-84F8-BC04D6463EE9}"/>
              </a:ext>
            </a:extLst>
          </p:cNvPr>
          <p:cNvSpPr/>
          <p:nvPr/>
        </p:nvSpPr>
        <p:spPr>
          <a:xfrm>
            <a:off x="3395670" y="-14282"/>
            <a:ext cx="5395906" cy="2697954"/>
          </a:xfrm>
          <a:custGeom>
            <a:avLst/>
            <a:gdLst>
              <a:gd name="connsiteX0" fmla="*/ 0 w 5010150"/>
              <a:gd name="connsiteY0" fmla="*/ 0 h 2505076"/>
              <a:gd name="connsiteX1" fmla="*/ 5010150 w 5010150"/>
              <a:gd name="connsiteY1" fmla="*/ 0 h 2505076"/>
              <a:gd name="connsiteX2" fmla="*/ 5010150 w 5010150"/>
              <a:gd name="connsiteY2" fmla="*/ 1 h 2505076"/>
              <a:gd name="connsiteX3" fmla="*/ 2505075 w 5010150"/>
              <a:gd name="connsiteY3" fmla="*/ 2505076 h 2505076"/>
              <a:gd name="connsiteX4" fmla="*/ 0 w 5010150"/>
              <a:gd name="connsiteY4" fmla="*/ 1 h 250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0150" h="2505076">
                <a:moveTo>
                  <a:pt x="0" y="0"/>
                </a:moveTo>
                <a:lnTo>
                  <a:pt x="5010150" y="0"/>
                </a:lnTo>
                <a:lnTo>
                  <a:pt x="5010150" y="1"/>
                </a:lnTo>
                <a:cubicBezTo>
                  <a:pt x="5010150" y="1383516"/>
                  <a:pt x="3888590" y="2505076"/>
                  <a:pt x="2505075" y="2505076"/>
                </a:cubicBezTo>
                <a:cubicBezTo>
                  <a:pt x="1121560" y="2505076"/>
                  <a:pt x="0" y="1383516"/>
                  <a:pt x="0" y="1"/>
                </a:cubicBezTo>
                <a:close/>
              </a:path>
            </a:pathLst>
          </a:custGeom>
          <a:noFill/>
          <a:ln>
            <a:solidFill>
              <a:srgbClr val="F7BC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7BC02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4B9D83D-B06B-4743-B756-28CD8169CC03}"/>
              </a:ext>
            </a:extLst>
          </p:cNvPr>
          <p:cNvSpPr/>
          <p:nvPr/>
        </p:nvSpPr>
        <p:spPr>
          <a:xfrm>
            <a:off x="5910262" y="2857497"/>
            <a:ext cx="295275" cy="295275"/>
          </a:xfrm>
          <a:prstGeom prst="ellipse">
            <a:avLst/>
          </a:prstGeom>
          <a:solidFill>
            <a:schemeClr val="bg1"/>
          </a:solidFill>
          <a:ln w="19050">
            <a:solidFill>
              <a:srgbClr val="F7BC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7BC02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41BB03C-2A1C-443B-99BA-D0DC1A6159AA}"/>
              </a:ext>
            </a:extLst>
          </p:cNvPr>
          <p:cNvSpPr/>
          <p:nvPr/>
        </p:nvSpPr>
        <p:spPr>
          <a:xfrm>
            <a:off x="5977390" y="4855481"/>
            <a:ext cx="180070" cy="180070"/>
          </a:xfrm>
          <a:prstGeom prst="ellipse">
            <a:avLst/>
          </a:prstGeom>
          <a:solidFill>
            <a:schemeClr val="bg1"/>
          </a:solidFill>
          <a:ln w="19050">
            <a:solidFill>
              <a:srgbClr val="DFA2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D2FE0C-E93A-4DEA-834D-A65AE5836951}"/>
              </a:ext>
            </a:extLst>
          </p:cNvPr>
          <p:cNvSpPr/>
          <p:nvPr/>
        </p:nvSpPr>
        <p:spPr>
          <a:xfrm>
            <a:off x="6387940" y="2922522"/>
            <a:ext cx="5585524" cy="4334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Se </a:t>
            </a:r>
            <a:r>
              <a:rPr lang="en-US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identifican</a:t>
            </a:r>
            <a:r>
              <a:rPr lang="en-US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y </a:t>
            </a:r>
            <a:r>
              <a:rPr lang="en-US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evalúan</a:t>
            </a:r>
            <a:r>
              <a:rPr lang="en-US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los</a:t>
            </a:r>
            <a:r>
              <a:rPr lang="en-US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riesgos</a:t>
            </a:r>
            <a:r>
              <a:rPr lang="en-US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de </a:t>
            </a:r>
            <a:r>
              <a:rPr lang="en-US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declaraciones</a:t>
            </a:r>
            <a:r>
              <a:rPr lang="en-US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erróneas</a:t>
            </a:r>
            <a:r>
              <a:rPr lang="en-US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de </a:t>
            </a:r>
            <a:r>
              <a:rPr lang="en-US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importancia</a:t>
            </a:r>
            <a:r>
              <a:rPr lang="en-US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relativa</a:t>
            </a:r>
            <a:endParaRPr lang="en-US" b="1" dirty="0">
              <a:latin typeface="Lato Light" panose="020F0302020204030203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n-US" dirty="0">
              <a:latin typeface="Lato Light" panose="020F0302020204030203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Se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determinan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la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naturaleza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,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oportunidad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y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extensión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de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los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procedimientos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adicionales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de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auditoría</a:t>
            </a:r>
            <a:endParaRPr lang="en-US" dirty="0">
              <a:latin typeface="Lato Light" panose="020F0302020204030203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n-US" dirty="0">
              <a:latin typeface="Lato Light" panose="020F0302020204030203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Se </a:t>
            </a:r>
            <a:r>
              <a:rPr lang="en-US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evalúa</a:t>
            </a:r>
            <a:r>
              <a:rPr lang="en-US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el</a:t>
            </a:r>
            <a:r>
              <a:rPr lang="en-US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efecto</a:t>
            </a:r>
            <a:r>
              <a:rPr lang="en-US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de las </a:t>
            </a:r>
            <a:r>
              <a:rPr lang="en-US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declaraciones</a:t>
            </a:r>
            <a:r>
              <a:rPr lang="en-US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erróneas</a:t>
            </a:r>
            <a:r>
              <a:rPr lang="en-US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sin </a:t>
            </a:r>
            <a:r>
              <a:rPr lang="en-US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corregir</a:t>
            </a:r>
            <a:r>
              <a:rPr lang="en-US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dirty="0">
              <a:latin typeface="Lato Light" panose="020F0302020204030203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b="1" dirty="0">
              <a:latin typeface="Lato Light" panose="020F0302020204030203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95FE6C-11D2-4F3C-B135-67F549D597DA}"/>
              </a:ext>
            </a:extLst>
          </p:cNvPr>
          <p:cNvSpPr/>
          <p:nvPr/>
        </p:nvSpPr>
        <p:spPr>
          <a:xfrm>
            <a:off x="1" y="4855481"/>
            <a:ext cx="4641010" cy="200251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7">
            <a:extLst>
              <a:ext uri="{FF2B5EF4-FFF2-40B4-BE49-F238E27FC236}">
                <a16:creationId xmlns:a16="http://schemas.microsoft.com/office/drawing/2014/main" id="{6178ADE3-50D3-4DD2-AF5C-2B770F7DE513}"/>
              </a:ext>
            </a:extLst>
          </p:cNvPr>
          <p:cNvSpPr txBox="1">
            <a:spLocks/>
          </p:cNvSpPr>
          <p:nvPr/>
        </p:nvSpPr>
        <p:spPr>
          <a:xfrm>
            <a:off x="534837" y="4332219"/>
            <a:ext cx="3847381" cy="2870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2000" b="1" spc="300" dirty="0" err="1">
                <a:solidFill>
                  <a:schemeClr val="bg1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Importancia</a:t>
            </a:r>
            <a:r>
              <a:rPr lang="en-US" sz="2000" b="1" spc="300" dirty="0">
                <a:solidFill>
                  <a:schemeClr val="bg1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 </a:t>
            </a:r>
            <a:r>
              <a:rPr lang="en-US" sz="2000" b="1" spc="300" dirty="0" err="1">
                <a:solidFill>
                  <a:schemeClr val="bg1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relativa</a:t>
            </a:r>
            <a:r>
              <a:rPr lang="en-US" sz="2000" b="1" spc="300" dirty="0">
                <a:solidFill>
                  <a:schemeClr val="bg1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 y </a:t>
            </a:r>
            <a:r>
              <a:rPr lang="en-US" sz="2000" b="1" spc="300" dirty="0" err="1">
                <a:solidFill>
                  <a:schemeClr val="bg1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riesgo</a:t>
            </a:r>
            <a:r>
              <a:rPr lang="en-US" sz="2000" b="1" spc="300" dirty="0">
                <a:solidFill>
                  <a:schemeClr val="bg1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 de </a:t>
            </a:r>
            <a:r>
              <a:rPr lang="en-US" sz="2000" b="1" spc="300" dirty="0" err="1">
                <a:solidFill>
                  <a:schemeClr val="bg1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auditoría</a:t>
            </a:r>
            <a:r>
              <a:rPr lang="en-US" sz="2000" b="1" spc="300" dirty="0">
                <a:solidFill>
                  <a:schemeClr val="bg1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 se </a:t>
            </a:r>
            <a:r>
              <a:rPr lang="en-US" sz="2000" b="1" spc="300" dirty="0" err="1">
                <a:solidFill>
                  <a:schemeClr val="bg1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consideran</a:t>
            </a:r>
            <a:r>
              <a:rPr lang="en-US" sz="2000" b="1" spc="300" dirty="0">
                <a:solidFill>
                  <a:schemeClr val="bg1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 </a:t>
            </a:r>
            <a:r>
              <a:rPr lang="en-US" sz="2000" b="1" spc="300" dirty="0" err="1">
                <a:solidFill>
                  <a:schemeClr val="bg1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en</a:t>
            </a:r>
            <a:r>
              <a:rPr lang="en-US" sz="2000" b="1" spc="300" dirty="0">
                <a:solidFill>
                  <a:schemeClr val="bg1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 </a:t>
            </a:r>
            <a:r>
              <a:rPr lang="en-US" sz="2000" b="1" spc="300" dirty="0" err="1">
                <a:solidFill>
                  <a:schemeClr val="bg1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toda</a:t>
            </a:r>
            <a:r>
              <a:rPr lang="en-US" sz="2000" b="1" spc="300" dirty="0">
                <a:solidFill>
                  <a:schemeClr val="bg1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 la </a:t>
            </a:r>
            <a:r>
              <a:rPr lang="en-US" sz="2000" b="1" spc="300" dirty="0" err="1">
                <a:solidFill>
                  <a:schemeClr val="bg1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auditoría</a:t>
            </a:r>
            <a:r>
              <a:rPr lang="en-US" sz="2000" b="1" spc="300" dirty="0">
                <a:solidFill>
                  <a:schemeClr val="bg1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, </a:t>
            </a:r>
            <a:r>
              <a:rPr lang="en-US" sz="2000" b="1" spc="300" dirty="0" err="1">
                <a:solidFill>
                  <a:schemeClr val="bg1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en</a:t>
            </a:r>
            <a:r>
              <a:rPr lang="en-US" sz="2000" b="1" spc="300" dirty="0">
                <a:solidFill>
                  <a:schemeClr val="bg1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 especial </a:t>
            </a:r>
            <a:r>
              <a:rPr lang="en-US" sz="2000" b="1" spc="300" dirty="0" err="1">
                <a:solidFill>
                  <a:schemeClr val="bg1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cuando</a:t>
            </a:r>
            <a:r>
              <a:rPr lang="en-US" sz="2000" b="1" spc="300" dirty="0">
                <a:solidFill>
                  <a:schemeClr val="bg1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:</a:t>
            </a:r>
            <a:endParaRPr lang="en-US" sz="3200" b="1" spc="300" dirty="0">
              <a:solidFill>
                <a:srgbClr val="F7BC02"/>
              </a:solidFill>
              <a:latin typeface="Bebas Neue" panose="020B0606020202050201" pitchFamily="34" charset="0"/>
              <a:ea typeface="Roboto" panose="02000000000000000000" pitchFamily="2" charset="0"/>
            </a:endParaRPr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4DF28573-3D1B-8040-E8AF-7898A82C363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5" b="139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20457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DE52BE3-64BC-42A2-89A5-7D1441717C84}"/>
              </a:ext>
            </a:extLst>
          </p:cNvPr>
          <p:cNvSpPr/>
          <p:nvPr/>
        </p:nvSpPr>
        <p:spPr>
          <a:xfrm>
            <a:off x="9658350" y="0"/>
            <a:ext cx="253365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B00BAB2F-58B6-46C5-82FD-E0809157F455}"/>
              </a:ext>
            </a:extLst>
          </p:cNvPr>
          <p:cNvSpPr txBox="1">
            <a:spLocks/>
          </p:cNvSpPr>
          <p:nvPr/>
        </p:nvSpPr>
        <p:spPr>
          <a:xfrm>
            <a:off x="1066559" y="255369"/>
            <a:ext cx="6524686" cy="131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o" panose="02000000000000000000" pitchFamily="50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PUNTOS DE REFERENCIA AL DETERMINAR LA IMPORTANCIA RELATIVA PARA LOS ESTADOS FINANCIEROS COMO UN TODO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0E8E68-E220-4F08-8686-AB9162EABF31}"/>
              </a:ext>
            </a:extLst>
          </p:cNvPr>
          <p:cNvSpPr/>
          <p:nvPr/>
        </p:nvSpPr>
        <p:spPr>
          <a:xfrm>
            <a:off x="790513" y="1831303"/>
            <a:ext cx="6662709" cy="5072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SE APLICA UN PORCENTAJE A UN PUNTO DE REFERENCIA SELECCIONADO COMO PUNTO DE PARTIDA</a:t>
            </a:r>
          </a:p>
          <a:p>
            <a:pPr algn="just">
              <a:lnSpc>
                <a:spcPct val="150000"/>
              </a:lnSpc>
              <a:defRPr/>
            </a:pPr>
            <a:endParaRPr lang="en-US" dirty="0">
              <a:latin typeface="Lato Light" panose="020F0302020204030203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2000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Factores</a:t>
            </a:r>
            <a:r>
              <a:rPr lang="en-US" sz="2000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que </a:t>
            </a:r>
            <a:r>
              <a:rPr lang="en-US" sz="2000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pueden</a:t>
            </a:r>
            <a:r>
              <a:rPr lang="en-US" sz="2000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afectar</a:t>
            </a:r>
            <a:r>
              <a:rPr lang="en-US" sz="2000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la </a:t>
            </a:r>
            <a:r>
              <a:rPr lang="en-US" sz="2000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identificación</a:t>
            </a:r>
            <a:r>
              <a:rPr lang="en-US" sz="2000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de un punto de </a:t>
            </a:r>
            <a:r>
              <a:rPr lang="en-US" sz="2000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referencia</a:t>
            </a:r>
            <a:r>
              <a:rPr lang="en-US" sz="2000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apropiado</a:t>
            </a:r>
            <a:r>
              <a:rPr lang="en-US" sz="2000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Lato Light" panose="020F0302020204030203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-</a:t>
            </a:r>
            <a:r>
              <a:rPr lang="en-US" sz="2000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Elementos</a:t>
            </a:r>
            <a:r>
              <a:rPr lang="en-US" sz="20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de </a:t>
            </a:r>
            <a:r>
              <a:rPr lang="en-US" sz="2000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los</a:t>
            </a:r>
            <a:r>
              <a:rPr lang="en-US" sz="20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estados</a:t>
            </a:r>
            <a:r>
              <a:rPr lang="en-US" sz="20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financieros</a:t>
            </a:r>
            <a:endParaRPr lang="en-US" sz="2000" dirty="0">
              <a:latin typeface="Lato Light" panose="020F0302020204030203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Lato Light" panose="020F0302020204030203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-</a:t>
            </a:r>
            <a:r>
              <a:rPr lang="en-US" sz="2000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Partidas</a:t>
            </a:r>
            <a:r>
              <a:rPr lang="en-US" sz="20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en</a:t>
            </a:r>
            <a:r>
              <a:rPr lang="en-US" sz="20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los</a:t>
            </a:r>
            <a:r>
              <a:rPr lang="en-US" sz="20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que se centra la </a:t>
            </a:r>
            <a:r>
              <a:rPr lang="en-US" sz="2000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atención</a:t>
            </a:r>
            <a:r>
              <a:rPr lang="en-US" sz="20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de </a:t>
            </a:r>
            <a:r>
              <a:rPr lang="en-US" sz="2000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los</a:t>
            </a:r>
            <a:r>
              <a:rPr lang="en-US" sz="20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usuarios</a:t>
            </a:r>
            <a:r>
              <a:rPr lang="en-US" sz="20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de </a:t>
            </a:r>
            <a:r>
              <a:rPr lang="en-US" sz="2000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los</a:t>
            </a:r>
            <a:r>
              <a:rPr lang="en-US" sz="20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estados</a:t>
            </a:r>
            <a:r>
              <a:rPr lang="en-US" sz="20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financieros</a:t>
            </a:r>
            <a:endParaRPr lang="en-US" sz="2000" dirty="0">
              <a:latin typeface="Lato Light" panose="020F0302020204030203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dirty="0">
              <a:latin typeface="Lato Light" panose="020F0302020204030203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endParaRPr lang="en-US" dirty="0">
              <a:latin typeface="Lato Light" panose="020F0302020204030203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A4C65F4-1CD8-4617-AFE7-E2B06057A059}"/>
              </a:ext>
            </a:extLst>
          </p:cNvPr>
          <p:cNvCxnSpPr>
            <a:cxnSpLocks/>
          </p:cNvCxnSpPr>
          <p:nvPr/>
        </p:nvCxnSpPr>
        <p:spPr>
          <a:xfrm>
            <a:off x="0" y="2549381"/>
            <a:ext cx="4457700" cy="0"/>
          </a:xfrm>
          <a:prstGeom prst="line">
            <a:avLst/>
          </a:prstGeom>
          <a:ln w="38100">
            <a:solidFill>
              <a:srgbClr val="F7BC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id="{966F2154-520F-E9CE-9A7E-8B404709BCDC}"/>
              </a:ext>
            </a:extLst>
          </p:cNvPr>
          <p:cNvSpPr/>
          <p:nvPr/>
        </p:nvSpPr>
        <p:spPr>
          <a:xfrm>
            <a:off x="8143334" y="448573"/>
            <a:ext cx="3778370" cy="476178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64EABFE0-61A0-6043-6E25-7709104C0E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9" t="40820" r="20436" b="6205"/>
          <a:stretch/>
        </p:blipFill>
        <p:spPr>
          <a:xfrm>
            <a:off x="8143336" y="862641"/>
            <a:ext cx="3485071" cy="435634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02933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DE52BE3-64BC-42A2-89A5-7D1441717C84}"/>
              </a:ext>
            </a:extLst>
          </p:cNvPr>
          <p:cNvSpPr/>
          <p:nvPr/>
        </p:nvSpPr>
        <p:spPr>
          <a:xfrm>
            <a:off x="9658350" y="0"/>
            <a:ext cx="253365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0E8E68-E220-4F08-8686-AB9162EABF31}"/>
              </a:ext>
            </a:extLst>
          </p:cNvPr>
          <p:cNvSpPr/>
          <p:nvPr/>
        </p:nvSpPr>
        <p:spPr>
          <a:xfrm>
            <a:off x="790513" y="623605"/>
            <a:ext cx="6662709" cy="6827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endParaRPr lang="en-US" dirty="0">
              <a:latin typeface="Lato Light" panose="020F0302020204030203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2000" b="1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Factores</a:t>
            </a: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que </a:t>
            </a:r>
            <a:r>
              <a:rPr lang="en-US" sz="2000" b="1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pueden</a:t>
            </a: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afectar</a:t>
            </a: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la </a:t>
            </a:r>
            <a:r>
              <a:rPr lang="en-US" sz="2000" b="1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identificación</a:t>
            </a: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de un punto de </a:t>
            </a:r>
            <a:r>
              <a:rPr lang="en-US" sz="2000" b="1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referencia</a:t>
            </a: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apropiado</a:t>
            </a: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Lato Light" panose="020F0302020204030203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Naturaleza</a:t>
            </a:r>
            <a:r>
              <a:rPr lang="en-US" sz="20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de la </a:t>
            </a:r>
            <a:r>
              <a:rPr lang="en-US" sz="2000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entidad</a:t>
            </a:r>
            <a:r>
              <a:rPr lang="en-US" sz="20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en</a:t>
            </a:r>
            <a:r>
              <a:rPr lang="en-US" sz="20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qué</a:t>
            </a:r>
            <a:r>
              <a:rPr lang="en-US" sz="20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parte</a:t>
            </a:r>
            <a:r>
              <a:rPr lang="en-US" sz="20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de </a:t>
            </a:r>
            <a:r>
              <a:rPr lang="en-US" sz="2000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su</a:t>
            </a:r>
            <a:r>
              <a:rPr lang="en-US" sz="20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ciclo</a:t>
            </a:r>
            <a:r>
              <a:rPr lang="en-US" sz="20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de </a:t>
            </a:r>
            <a:r>
              <a:rPr lang="en-US" sz="2000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vida</a:t>
            </a:r>
            <a:r>
              <a:rPr lang="en-US" sz="20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está</a:t>
            </a:r>
            <a:r>
              <a:rPr lang="en-US" sz="20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la </a:t>
            </a:r>
            <a:r>
              <a:rPr lang="en-US" sz="2000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entidad</a:t>
            </a:r>
            <a:r>
              <a:rPr lang="en-US" sz="20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y la </a:t>
            </a:r>
            <a:r>
              <a:rPr lang="en-US" sz="2000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industria</a:t>
            </a:r>
            <a:r>
              <a:rPr lang="en-US" sz="20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así</a:t>
            </a:r>
            <a:r>
              <a:rPr lang="en-US" sz="20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como</a:t>
            </a:r>
            <a:r>
              <a:rPr lang="en-US" sz="20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el</a:t>
            </a:r>
            <a:r>
              <a:rPr lang="en-US" sz="20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 </a:t>
            </a:r>
            <a:r>
              <a:rPr lang="en-US" sz="2000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entorno</a:t>
            </a:r>
            <a:r>
              <a:rPr lang="en-US" sz="20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económico</a:t>
            </a:r>
            <a:r>
              <a:rPr lang="en-US" sz="20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en</a:t>
            </a:r>
            <a:r>
              <a:rPr lang="en-US" sz="20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que opera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Lato Light" panose="020F0302020204030203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Estructura</a:t>
            </a:r>
            <a:r>
              <a:rPr lang="en-US" sz="20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de </a:t>
            </a:r>
            <a:r>
              <a:rPr lang="en-US" sz="2000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propiedad</a:t>
            </a:r>
            <a:r>
              <a:rPr lang="en-US" sz="20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de la </a:t>
            </a:r>
            <a:r>
              <a:rPr lang="en-US" sz="2000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entidad</a:t>
            </a:r>
            <a:r>
              <a:rPr lang="en-US" sz="20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y la forma </a:t>
            </a:r>
            <a:r>
              <a:rPr lang="en-US" sz="2000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en</a:t>
            </a:r>
            <a:r>
              <a:rPr lang="en-US" sz="20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que se </a:t>
            </a:r>
            <a:r>
              <a:rPr lang="en-US" sz="2000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financia</a:t>
            </a:r>
            <a:endParaRPr lang="en-US" sz="2000" dirty="0">
              <a:latin typeface="Lato Light" panose="020F0302020204030203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Lato Light" panose="020F0302020204030203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La </a:t>
            </a:r>
            <a:r>
              <a:rPr lang="en-US" sz="2000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relativa</a:t>
            </a:r>
            <a:r>
              <a:rPr lang="en-US" sz="20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volatilidad</a:t>
            </a:r>
            <a:r>
              <a:rPr lang="en-US" sz="20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del punto de </a:t>
            </a:r>
            <a:r>
              <a:rPr lang="en-US" sz="2000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referencia</a:t>
            </a:r>
            <a:endParaRPr lang="en-US" sz="2000" dirty="0">
              <a:latin typeface="Lato Light" panose="020F0302020204030203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Lato Light" panose="020F0302020204030203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dirty="0">
              <a:latin typeface="Lato Light" panose="020F0302020204030203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endParaRPr lang="en-US" dirty="0">
              <a:latin typeface="Lato Light" panose="020F0302020204030203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A4C65F4-1CD8-4617-AFE7-E2B06057A059}"/>
              </a:ext>
            </a:extLst>
          </p:cNvPr>
          <p:cNvCxnSpPr>
            <a:cxnSpLocks/>
          </p:cNvCxnSpPr>
          <p:nvPr/>
        </p:nvCxnSpPr>
        <p:spPr>
          <a:xfrm>
            <a:off x="0" y="858603"/>
            <a:ext cx="4457700" cy="0"/>
          </a:xfrm>
          <a:prstGeom prst="line">
            <a:avLst/>
          </a:prstGeom>
          <a:ln w="38100">
            <a:solidFill>
              <a:srgbClr val="F7BC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id="{966F2154-520F-E9CE-9A7E-8B404709BCDC}"/>
              </a:ext>
            </a:extLst>
          </p:cNvPr>
          <p:cNvSpPr/>
          <p:nvPr/>
        </p:nvSpPr>
        <p:spPr>
          <a:xfrm>
            <a:off x="8143334" y="448573"/>
            <a:ext cx="3778370" cy="476178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64EABFE0-61A0-6043-6E25-7709104C0E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9" t="40820" r="20436" b="6205"/>
          <a:stretch/>
        </p:blipFill>
        <p:spPr>
          <a:xfrm>
            <a:off x="8143336" y="862641"/>
            <a:ext cx="3485071" cy="435634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55970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ABDD94-C124-4D24-B1FC-3D47CCBD2CE9}"/>
              </a:ext>
            </a:extLst>
          </p:cNvPr>
          <p:cNvSpPr txBox="1"/>
          <p:nvPr/>
        </p:nvSpPr>
        <p:spPr>
          <a:xfrm>
            <a:off x="932981" y="1300174"/>
            <a:ext cx="84870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REPRESENTACIONES ERRÓNEAS CUALITATIVAS: </a:t>
            </a:r>
            <a:r>
              <a:rPr lang="en-US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Descripción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inadecuada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 </a:t>
            </a:r>
            <a:r>
              <a:rPr lang="en-US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impropia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 </a:t>
            </a:r>
            <a:r>
              <a:rPr lang="en-US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una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política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 </a:t>
            </a:r>
            <a:r>
              <a:rPr lang="en-US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contabilidad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cuando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sea probable que un </a:t>
            </a:r>
            <a:r>
              <a:rPr lang="en-US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usuario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 </a:t>
            </a:r>
            <a:r>
              <a:rPr lang="en-US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los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estados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financieros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fuera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guiado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equivocadamente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por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la </a:t>
            </a:r>
            <a:r>
              <a:rPr lang="en-US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descripción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y </a:t>
            </a:r>
            <a:r>
              <a:rPr lang="en-US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dejar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 </a:t>
            </a:r>
            <a:r>
              <a:rPr lang="en-US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revelar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la </a:t>
            </a:r>
            <a:r>
              <a:rPr lang="en-US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infracción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 </a:t>
            </a:r>
            <a:r>
              <a:rPr lang="en-US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requisitos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reguladores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cuando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sea probable que la </a:t>
            </a:r>
            <a:r>
              <a:rPr lang="en-US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imposición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consecuente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 </a:t>
            </a:r>
            <a:r>
              <a:rPr lang="en-US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restricciones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regulatorias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hará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disminuir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forma </a:t>
            </a:r>
            <a:r>
              <a:rPr lang="en-US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importante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la </a:t>
            </a:r>
            <a:r>
              <a:rPr lang="en-US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capacidad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 </a:t>
            </a:r>
            <a:r>
              <a:rPr lang="en-US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operación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 ERROR EN UN PROCEDIMIENTO DE FIN DE MES </a:t>
            </a:r>
            <a:r>
              <a:rPr lang="en-US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podría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ser </a:t>
            </a:r>
            <a:r>
              <a:rPr lang="en-US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una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indicación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 </a:t>
            </a:r>
            <a:r>
              <a:rPr lang="en-US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una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representación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errónea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 </a:t>
            </a:r>
            <a:r>
              <a:rPr lang="en-US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importancia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relativa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ese error se </a:t>
            </a:r>
            <a:r>
              <a:rPr lang="en-US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repitiera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cada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mes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US" sz="22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ECFB60-F8DE-47AD-BB6B-AA831BBC2E66}"/>
              </a:ext>
            </a:extLst>
          </p:cNvPr>
          <p:cNvSpPr/>
          <p:nvPr/>
        </p:nvSpPr>
        <p:spPr>
          <a:xfrm>
            <a:off x="759125" y="793629"/>
            <a:ext cx="8936965" cy="5331125"/>
          </a:xfrm>
          <a:prstGeom prst="rect">
            <a:avLst/>
          </a:prstGeom>
          <a:noFill/>
          <a:ln w="38100">
            <a:solidFill>
              <a:srgbClr val="F7BC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98C8F6-5F74-47B0-954D-00191246254C}"/>
              </a:ext>
            </a:extLst>
          </p:cNvPr>
          <p:cNvSpPr txBox="1"/>
          <p:nvPr/>
        </p:nvSpPr>
        <p:spPr>
          <a:xfrm>
            <a:off x="9750530" y="3367098"/>
            <a:ext cx="2441470" cy="84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Lato" panose="020F0502020204030203" pitchFamily="34" charset="0"/>
              </a:rPr>
              <a:t>ALGUNOS</a:t>
            </a:r>
          </a:p>
          <a:p>
            <a:pPr algn="just">
              <a:lnSpc>
                <a:spcPct val="150000"/>
              </a:lnSpc>
            </a:pPr>
            <a:r>
              <a:rPr lang="en-GB" sz="2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Lato" panose="020F0502020204030203" pitchFamily="34" charset="0"/>
              </a:rPr>
              <a:t>EJEMPLOS</a:t>
            </a:r>
          </a:p>
        </p:txBody>
      </p:sp>
    </p:spTree>
    <p:extLst>
      <p:ext uri="{BB962C8B-B14F-4D97-AF65-F5344CB8AC3E}">
        <p14:creationId xmlns:p14="http://schemas.microsoft.com/office/powerpoint/2010/main" val="964549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14">
            <a:extLst>
              <a:ext uri="{FF2B5EF4-FFF2-40B4-BE49-F238E27FC236}">
                <a16:creationId xmlns:a16="http://schemas.microsoft.com/office/drawing/2014/main" id="{5384AD32-7CFE-4C62-80E4-F2E89126A92D}"/>
              </a:ext>
            </a:extLst>
          </p:cNvPr>
          <p:cNvSpPr/>
          <p:nvPr/>
        </p:nvSpPr>
        <p:spPr>
          <a:xfrm rot="5400000">
            <a:off x="6280632" y="32237"/>
            <a:ext cx="2945432" cy="8877299"/>
          </a:xfrm>
          <a:prstGeom prst="roundRect">
            <a:avLst>
              <a:gd name="adj" fmla="val 0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ounded Rectangle 21">
            <a:extLst>
              <a:ext uri="{FF2B5EF4-FFF2-40B4-BE49-F238E27FC236}">
                <a16:creationId xmlns:a16="http://schemas.microsoft.com/office/drawing/2014/main" id="{262BFE55-5D7B-4A11-AA02-87359B4E8B6C}"/>
              </a:ext>
            </a:extLst>
          </p:cNvPr>
          <p:cNvSpPr/>
          <p:nvPr/>
        </p:nvSpPr>
        <p:spPr>
          <a:xfrm>
            <a:off x="8079297" y="5385785"/>
            <a:ext cx="3325343" cy="99114"/>
          </a:xfrm>
          <a:prstGeom prst="roundRect">
            <a:avLst>
              <a:gd name="adj" fmla="val 50000"/>
            </a:avLst>
          </a:prstGeom>
          <a:solidFill>
            <a:srgbClr val="F7BC02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100">
              <a:solidFill>
                <a:schemeClr val="bg1">
                  <a:lumMod val="75000"/>
                </a:schemeClr>
              </a:solidFill>
              <a:latin typeface="Lato" panose="020F0502020204030203" pitchFamily="34" charset="0"/>
              <a:ea typeface="Lato Semibold" panose="020F0502020204030203" pitchFamily="34" charset="0"/>
            </a:endParaRPr>
          </a:p>
        </p:txBody>
      </p:sp>
      <p:sp>
        <p:nvSpPr>
          <p:cNvPr id="14" name="Title 7">
            <a:extLst>
              <a:ext uri="{FF2B5EF4-FFF2-40B4-BE49-F238E27FC236}">
                <a16:creationId xmlns:a16="http://schemas.microsoft.com/office/drawing/2014/main" id="{12D44A0A-8CEF-49CE-98AF-E9E87F22B450}"/>
              </a:ext>
            </a:extLst>
          </p:cNvPr>
          <p:cNvSpPr txBox="1">
            <a:spLocks/>
          </p:cNvSpPr>
          <p:nvPr/>
        </p:nvSpPr>
        <p:spPr>
          <a:xfrm>
            <a:off x="8601263" y="970078"/>
            <a:ext cx="4253479" cy="131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o" panose="02000000000000000000" pitchFamily="50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GRACIAS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B1383B1-B4CB-448C-9E10-FA784AB04C37}"/>
              </a:ext>
            </a:extLst>
          </p:cNvPr>
          <p:cNvCxnSpPr>
            <a:cxnSpLocks/>
          </p:cNvCxnSpPr>
          <p:nvPr/>
        </p:nvCxnSpPr>
        <p:spPr>
          <a:xfrm>
            <a:off x="9772650" y="2252654"/>
            <a:ext cx="2419350" cy="0"/>
          </a:xfrm>
          <a:prstGeom prst="line">
            <a:avLst/>
          </a:prstGeom>
          <a:ln w="38100">
            <a:solidFill>
              <a:srgbClr val="F7BC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BA9B1E7-99D5-4BAA-9B54-8FE0F02802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6" name="Title 7">
            <a:extLst>
              <a:ext uri="{FF2B5EF4-FFF2-40B4-BE49-F238E27FC236}">
                <a16:creationId xmlns:a16="http://schemas.microsoft.com/office/drawing/2014/main" id="{6B6B92FD-1F0A-AEFE-FF3B-ECA4B6179D29}"/>
              </a:ext>
            </a:extLst>
          </p:cNvPr>
          <p:cNvSpPr txBox="1">
            <a:spLocks/>
          </p:cNvSpPr>
          <p:nvPr/>
        </p:nvSpPr>
        <p:spPr>
          <a:xfrm>
            <a:off x="7993952" y="3001446"/>
            <a:ext cx="4714635" cy="1599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0000" spc="600" dirty="0">
                <a:solidFill>
                  <a:srgbClr val="F7BC02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NIA 320</a:t>
            </a: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67C4136A-13D8-C944-45BF-49BD39DB6964}"/>
              </a:ext>
            </a:extLst>
          </p:cNvPr>
          <p:cNvSpPr txBox="1"/>
          <p:nvPr/>
        </p:nvSpPr>
        <p:spPr>
          <a:xfrm>
            <a:off x="6531945" y="4429532"/>
            <a:ext cx="416816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spc="300" dirty="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Open Sans" panose="020B0606030504020204" pitchFamily="34" charset="0"/>
              </a:rPr>
              <a:t>MARTHA VALERIA VAZQUEZ GARCÍA</a:t>
            </a: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1677975A-3C8F-783C-75BB-9233322A4ACF}"/>
              </a:ext>
            </a:extLst>
          </p:cNvPr>
          <p:cNvSpPr txBox="1"/>
          <p:nvPr/>
        </p:nvSpPr>
        <p:spPr>
          <a:xfrm>
            <a:off x="6531945" y="4670964"/>
            <a:ext cx="416816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spc="300" dirty="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Open Sans" panose="020B0606030504020204" pitchFamily="34" charset="0"/>
              </a:rPr>
              <a:t>LILIANA VERDE NERI</a:t>
            </a:r>
          </a:p>
        </p:txBody>
      </p:sp>
    </p:spTree>
    <p:extLst>
      <p:ext uri="{BB962C8B-B14F-4D97-AF65-F5344CB8AC3E}">
        <p14:creationId xmlns:p14="http://schemas.microsoft.com/office/powerpoint/2010/main" val="2420214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FD464FF-FFCC-4671-9EEF-66148BA118B3}"/>
              </a:ext>
            </a:extLst>
          </p:cNvPr>
          <p:cNvSpPr/>
          <p:nvPr/>
        </p:nvSpPr>
        <p:spPr>
          <a:xfrm>
            <a:off x="4410294" y="1838436"/>
            <a:ext cx="3370732" cy="31811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6575503E-4174-42E2-8638-79F149B1A28E}"/>
              </a:ext>
            </a:extLst>
          </p:cNvPr>
          <p:cNvSpPr txBox="1">
            <a:spLocks/>
          </p:cNvSpPr>
          <p:nvPr/>
        </p:nvSpPr>
        <p:spPr>
          <a:xfrm>
            <a:off x="8402127" y="2536167"/>
            <a:ext cx="2898476" cy="1840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pc="600" dirty="0">
                <a:solidFill>
                  <a:srgbClr val="F7BC02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IMPORTANCIA RELATIVA</a:t>
            </a:r>
          </a:p>
          <a:p>
            <a:pPr algn="just"/>
            <a:r>
              <a:rPr lang="en-US" sz="1500" b="1" spc="600" dirty="0">
                <a:solidFill>
                  <a:srgbClr val="F7BC02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EN LA PLANIFICACIÓN Y EJECUCIÓN DE LA AUDITORÍA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6B227EA-C65E-4DD6-90B8-A3F057F647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30344" y="754630"/>
            <a:ext cx="2767641" cy="5348742"/>
          </a:xfrm>
        </p:spPr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BAB524-FC8F-4484-A3AE-285D7E17EB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47759" y="754629"/>
            <a:ext cx="2767641" cy="5348741"/>
          </a:xfrm>
        </p:spPr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B10350C5-DB5E-4E1E-B8FF-A923269D18F2}"/>
              </a:ext>
            </a:extLst>
          </p:cNvPr>
          <p:cNvSpPr txBox="1">
            <a:spLocks/>
          </p:cNvSpPr>
          <p:nvPr/>
        </p:nvSpPr>
        <p:spPr>
          <a:xfrm>
            <a:off x="4410295" y="2819788"/>
            <a:ext cx="3370732" cy="994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600" dirty="0">
                <a:latin typeface="Cambo" panose="02000000000000000000" pitchFamily="50" charset="0"/>
                <a:ea typeface="Roboto" panose="02000000000000000000" pitchFamily="2" charset="0"/>
              </a:rPr>
              <a:t>NIA 320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50452BA-C237-C320-E467-17CB7F5277C6}"/>
              </a:ext>
            </a:extLst>
          </p:cNvPr>
          <p:cNvSpPr txBox="1">
            <a:spLocks/>
          </p:cNvSpPr>
          <p:nvPr/>
        </p:nvSpPr>
        <p:spPr>
          <a:xfrm>
            <a:off x="741874" y="2311879"/>
            <a:ext cx="3140014" cy="1840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spc="600" dirty="0">
                <a:solidFill>
                  <a:srgbClr val="F7BC02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MATERIALIDAD</a:t>
            </a:r>
          </a:p>
          <a:p>
            <a:pPr algn="r"/>
            <a:r>
              <a:rPr lang="en-US" sz="1600" b="1" spc="600" dirty="0">
                <a:solidFill>
                  <a:srgbClr val="F7BC02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EN LA PLANIFICACIÓN Y EJECUCIÓN DE LA AUDITORÍA</a:t>
            </a:r>
          </a:p>
        </p:txBody>
      </p:sp>
    </p:spTree>
    <p:extLst>
      <p:ext uri="{BB962C8B-B14F-4D97-AF65-F5344CB8AC3E}">
        <p14:creationId xmlns:p14="http://schemas.microsoft.com/office/powerpoint/2010/main" val="1303909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DE52BE3-64BC-42A2-89A5-7D1441717C84}"/>
              </a:ext>
            </a:extLst>
          </p:cNvPr>
          <p:cNvSpPr/>
          <p:nvPr/>
        </p:nvSpPr>
        <p:spPr>
          <a:xfrm>
            <a:off x="9658350" y="0"/>
            <a:ext cx="253365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B00BAB2F-58B6-46C5-82FD-E0809157F455}"/>
              </a:ext>
            </a:extLst>
          </p:cNvPr>
          <p:cNvSpPr txBox="1">
            <a:spLocks/>
          </p:cNvSpPr>
          <p:nvPr/>
        </p:nvSpPr>
        <p:spPr>
          <a:xfrm>
            <a:off x="1066559" y="255369"/>
            <a:ext cx="4253479" cy="131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o" panose="02000000000000000000" pitchFamily="50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NIA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o" panose="02000000000000000000" pitchFamily="50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320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0E8E68-E220-4F08-8686-AB9162EABF31}"/>
              </a:ext>
            </a:extLst>
          </p:cNvPr>
          <p:cNvSpPr/>
          <p:nvPr/>
        </p:nvSpPr>
        <p:spPr>
          <a:xfrm>
            <a:off x="1066559" y="1451194"/>
            <a:ext cx="6265894" cy="1287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Auditor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debe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obtener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una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seguridad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razonable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sobre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si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los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estados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financieros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fueron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presentados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sin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errores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defRPr/>
            </a:pPr>
            <a:endParaRPr lang="en-US" dirty="0">
              <a:latin typeface="Lato Light" panose="020F0302020204030203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A4C65F4-1CD8-4617-AFE7-E2B06057A059}"/>
              </a:ext>
            </a:extLst>
          </p:cNvPr>
          <p:cNvCxnSpPr>
            <a:cxnSpLocks/>
          </p:cNvCxnSpPr>
          <p:nvPr/>
        </p:nvCxnSpPr>
        <p:spPr>
          <a:xfrm>
            <a:off x="0" y="2756415"/>
            <a:ext cx="4457700" cy="0"/>
          </a:xfrm>
          <a:prstGeom prst="line">
            <a:avLst/>
          </a:prstGeom>
          <a:ln w="38100">
            <a:solidFill>
              <a:srgbClr val="F7BC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3">
            <a:extLst>
              <a:ext uri="{FF2B5EF4-FFF2-40B4-BE49-F238E27FC236}">
                <a16:creationId xmlns:a16="http://schemas.microsoft.com/office/drawing/2014/main" id="{A0B263F4-23E9-0C10-228B-B3632956FECD}"/>
              </a:ext>
            </a:extLst>
          </p:cNvPr>
          <p:cNvSpPr/>
          <p:nvPr/>
        </p:nvSpPr>
        <p:spPr>
          <a:xfrm>
            <a:off x="1066559" y="2892724"/>
            <a:ext cx="6265894" cy="211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Emitir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opinión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sobre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si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los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estados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financieros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están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preparados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en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todos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los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aspectos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materiales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,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conforme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a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una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estructura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aplicable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de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información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financiera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defRPr/>
            </a:pPr>
            <a:endParaRPr lang="en-US" dirty="0">
              <a:latin typeface="Lato Light" panose="020F0302020204030203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endParaRPr lang="en-US" dirty="0">
              <a:latin typeface="Lato Light" panose="020F0302020204030203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8" name="Straight Connector 16">
            <a:extLst>
              <a:ext uri="{FF2B5EF4-FFF2-40B4-BE49-F238E27FC236}">
                <a16:creationId xmlns:a16="http://schemas.microsoft.com/office/drawing/2014/main" id="{C8FF2D3E-142F-6533-26F4-E301D5A9F518}"/>
              </a:ext>
            </a:extLst>
          </p:cNvPr>
          <p:cNvCxnSpPr>
            <a:cxnSpLocks/>
          </p:cNvCxnSpPr>
          <p:nvPr/>
        </p:nvCxnSpPr>
        <p:spPr>
          <a:xfrm>
            <a:off x="0" y="4474234"/>
            <a:ext cx="4457700" cy="0"/>
          </a:xfrm>
          <a:prstGeom prst="line">
            <a:avLst/>
          </a:prstGeom>
          <a:ln w="38100">
            <a:solidFill>
              <a:srgbClr val="F7BC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3">
            <a:extLst>
              <a:ext uri="{FF2B5EF4-FFF2-40B4-BE49-F238E27FC236}">
                <a16:creationId xmlns:a16="http://schemas.microsoft.com/office/drawing/2014/main" id="{83D76F21-B965-BB5A-B3A8-C3BBF1E0231D}"/>
              </a:ext>
            </a:extLst>
          </p:cNvPr>
          <p:cNvSpPr/>
          <p:nvPr/>
        </p:nvSpPr>
        <p:spPr>
          <a:xfrm>
            <a:off x="1066559" y="4724400"/>
            <a:ext cx="6265894" cy="211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La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seguridad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razonable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se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obtiene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a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través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de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evidencia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apropiada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y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suficiente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para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reducir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el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riesgo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de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auditoría</a:t>
            </a:r>
            <a:endParaRPr lang="en-US" dirty="0">
              <a:latin typeface="Lato Light" panose="020F0302020204030203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endParaRPr lang="en-US" dirty="0">
              <a:latin typeface="Lato Light" panose="020F0302020204030203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endParaRPr lang="en-US" dirty="0">
              <a:latin typeface="Lato Light" panose="020F0302020204030203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endParaRPr lang="en-US" dirty="0">
              <a:latin typeface="Lato Light" panose="020F0302020204030203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66F2154-520F-E9CE-9A7E-8B404709BCDC}"/>
              </a:ext>
            </a:extLst>
          </p:cNvPr>
          <p:cNvSpPr/>
          <p:nvPr/>
        </p:nvSpPr>
        <p:spPr>
          <a:xfrm>
            <a:off x="8143334" y="448573"/>
            <a:ext cx="3778370" cy="476178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64EABFE0-61A0-6043-6E25-7709104C0E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9" t="40820" r="20436" b="6205"/>
          <a:stretch/>
        </p:blipFill>
        <p:spPr>
          <a:xfrm>
            <a:off x="8143336" y="862641"/>
            <a:ext cx="3485071" cy="435634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11003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06D3A9F7-0EDE-0A57-7460-3B74EAFF3E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2" b="8302"/>
          <a:stretch/>
        </p:blipFill>
        <p:spPr>
          <a:xfrm>
            <a:off x="-107692" y="0"/>
            <a:ext cx="12338372" cy="685800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2BF3E9B9-D875-AE8D-AAF9-0E2C7B3F4230}"/>
              </a:ext>
            </a:extLst>
          </p:cNvPr>
          <p:cNvSpPr/>
          <p:nvPr/>
        </p:nvSpPr>
        <p:spPr>
          <a:xfrm>
            <a:off x="500332" y="1759789"/>
            <a:ext cx="10800272" cy="3329796"/>
          </a:xfrm>
          <a:prstGeom prst="rect">
            <a:avLst/>
          </a:prstGeom>
          <a:solidFill>
            <a:srgbClr val="F7BC0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9CFF4E01-8F4C-4790-94C3-82FC63A25156}"/>
              </a:ext>
            </a:extLst>
          </p:cNvPr>
          <p:cNvSpPr txBox="1">
            <a:spLocks/>
          </p:cNvSpPr>
          <p:nvPr/>
        </p:nvSpPr>
        <p:spPr>
          <a:xfrm>
            <a:off x="1862587" y="1846845"/>
            <a:ext cx="7971526" cy="131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o" panose="02000000000000000000" pitchFamily="50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RIESGO DE AUDITORÍA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4959A2-A119-4721-A768-7E9A05E16969}"/>
              </a:ext>
            </a:extLst>
          </p:cNvPr>
          <p:cNvSpPr/>
          <p:nvPr/>
        </p:nvSpPr>
        <p:spPr>
          <a:xfrm>
            <a:off x="861923" y="2822275"/>
            <a:ext cx="9972854" cy="2381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  <a:defRPr/>
            </a:pPr>
            <a:r>
              <a:rPr lang="en-US" sz="2800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Cuando</a:t>
            </a:r>
            <a:r>
              <a:rPr lang="en-US" sz="2800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el</a:t>
            </a:r>
            <a:r>
              <a:rPr lang="en-US" sz="2800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auditor </a:t>
            </a:r>
            <a:r>
              <a:rPr lang="en-US" sz="2800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emite</a:t>
            </a:r>
            <a:r>
              <a:rPr lang="en-US" sz="2800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una</a:t>
            </a:r>
            <a:r>
              <a:rPr lang="en-US" sz="2800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opinión</a:t>
            </a:r>
            <a:r>
              <a:rPr lang="en-US" sz="2800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inapropiada</a:t>
            </a:r>
            <a:r>
              <a:rPr lang="en-US" sz="2800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si</a:t>
            </a:r>
            <a:r>
              <a:rPr lang="en-US" sz="2800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los</a:t>
            </a:r>
            <a:r>
              <a:rPr lang="en-US" sz="2800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estados</a:t>
            </a:r>
            <a:r>
              <a:rPr lang="en-US" sz="2800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financieros</a:t>
            </a:r>
            <a:r>
              <a:rPr lang="en-US" sz="2800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están</a:t>
            </a:r>
            <a:r>
              <a:rPr lang="en-US" sz="2800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materialmente</a:t>
            </a:r>
            <a:r>
              <a:rPr lang="en-US" sz="2800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incorrectos</a:t>
            </a:r>
            <a:r>
              <a:rPr lang="en-US" sz="2800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.</a:t>
            </a:r>
          </a:p>
          <a:p>
            <a:pPr marL="171450" indent="-171450" algn="ctr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Lato Light" panose="020F0302020204030203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  <a:defRPr/>
            </a:pPr>
            <a:r>
              <a:rPr lang="en-US" sz="2800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Riesgos</a:t>
            </a:r>
            <a:r>
              <a:rPr lang="en-US" sz="2800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de </a:t>
            </a:r>
            <a:r>
              <a:rPr lang="en-US" sz="2800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incorrección</a:t>
            </a:r>
            <a:r>
              <a:rPr lang="en-US" sz="2800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material y </a:t>
            </a:r>
            <a:r>
              <a:rPr lang="en-US" sz="2800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riesgos</a:t>
            </a:r>
            <a:r>
              <a:rPr lang="en-US" sz="2800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de </a:t>
            </a:r>
            <a:r>
              <a:rPr lang="en-US" sz="2800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detección</a:t>
            </a:r>
            <a:endParaRPr lang="en-US" sz="2800" b="1" dirty="0">
              <a:latin typeface="Lato Light" panose="020F0302020204030203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2800" dirty="0" err="1">
              <a:latin typeface="Lato Light" panose="020F0302020204030203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C2C5E2-93FD-48C6-B696-1F847FC68071}"/>
              </a:ext>
            </a:extLst>
          </p:cNvPr>
          <p:cNvCxnSpPr>
            <a:cxnSpLocks/>
          </p:cNvCxnSpPr>
          <p:nvPr/>
        </p:nvCxnSpPr>
        <p:spPr>
          <a:xfrm>
            <a:off x="5871482" y="0"/>
            <a:ext cx="0" cy="1657350"/>
          </a:xfrm>
          <a:prstGeom prst="line">
            <a:avLst/>
          </a:prstGeom>
          <a:ln w="38100">
            <a:solidFill>
              <a:srgbClr val="F7BC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F39A93-2F5D-4867-88C9-32338122238F}"/>
              </a:ext>
            </a:extLst>
          </p:cNvPr>
          <p:cNvCxnSpPr>
            <a:cxnSpLocks/>
          </p:cNvCxnSpPr>
          <p:nvPr/>
        </p:nvCxnSpPr>
        <p:spPr>
          <a:xfrm>
            <a:off x="5871482" y="5219700"/>
            <a:ext cx="0" cy="1657350"/>
          </a:xfrm>
          <a:prstGeom prst="line">
            <a:avLst/>
          </a:prstGeom>
          <a:ln w="38100">
            <a:solidFill>
              <a:srgbClr val="F7BC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135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13B4685-7A9A-426D-8784-78535A69FD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4948" y="0"/>
            <a:ext cx="4191880" cy="6858000"/>
          </a:xfrm>
        </p:spPr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486A23A-7121-47F6-8D4D-34FFBFEDDC67}"/>
              </a:ext>
            </a:extLst>
          </p:cNvPr>
          <p:cNvCxnSpPr>
            <a:cxnSpLocks/>
          </p:cNvCxnSpPr>
          <p:nvPr/>
        </p:nvCxnSpPr>
        <p:spPr>
          <a:xfrm flipH="1">
            <a:off x="1865942" y="1352550"/>
            <a:ext cx="534717" cy="2044187"/>
          </a:xfrm>
          <a:prstGeom prst="line">
            <a:avLst/>
          </a:prstGeom>
          <a:ln w="38100">
            <a:solidFill>
              <a:srgbClr val="F7BC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5181BE-026D-4CCC-8E79-74EC47655282}"/>
              </a:ext>
            </a:extLst>
          </p:cNvPr>
          <p:cNvCxnSpPr>
            <a:cxnSpLocks/>
          </p:cNvCxnSpPr>
          <p:nvPr/>
        </p:nvCxnSpPr>
        <p:spPr>
          <a:xfrm flipH="1">
            <a:off x="175602" y="4229100"/>
            <a:ext cx="514350" cy="1962150"/>
          </a:xfrm>
          <a:prstGeom prst="line">
            <a:avLst/>
          </a:prstGeom>
          <a:ln w="38100">
            <a:solidFill>
              <a:srgbClr val="F7BC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7">
            <a:extLst>
              <a:ext uri="{FF2B5EF4-FFF2-40B4-BE49-F238E27FC236}">
                <a16:creationId xmlns:a16="http://schemas.microsoft.com/office/drawing/2014/main" id="{11155078-BEB8-44F8-A0BE-73529477888D}"/>
              </a:ext>
            </a:extLst>
          </p:cNvPr>
          <p:cNvSpPr txBox="1">
            <a:spLocks/>
          </p:cNvSpPr>
          <p:nvPr/>
        </p:nvSpPr>
        <p:spPr>
          <a:xfrm>
            <a:off x="1984076" y="0"/>
            <a:ext cx="6631335" cy="131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o" panose="02000000000000000000" pitchFamily="50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Importancia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o" panose="02000000000000000000" pitchFamily="50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o" panose="02000000000000000000" pitchFamily="50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relativa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o" panose="02000000000000000000" pitchFamily="50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o" panose="02000000000000000000" pitchFamily="50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en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o" panose="02000000000000000000" pitchFamily="50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o" panose="02000000000000000000" pitchFamily="50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una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o" panose="02000000000000000000" pitchFamily="50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o" panose="02000000000000000000" pitchFamily="50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auditoría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Cambo" panose="02000000000000000000" pitchFamily="50" charset="0"/>
              <a:ea typeface="Source Sans Pro Black" panose="020B08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FF1ABD3-FC57-400F-BA9A-4518624CA5DA}"/>
              </a:ext>
            </a:extLst>
          </p:cNvPr>
          <p:cNvSpPr/>
          <p:nvPr/>
        </p:nvSpPr>
        <p:spPr>
          <a:xfrm>
            <a:off x="2484409" y="2023584"/>
            <a:ext cx="90059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Declaraciones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erróneas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y/u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omisiones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son de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importancia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relativa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si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influyen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en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las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decisiones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económicas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de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quienes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toman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decisiones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apoyándose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de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los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estados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financieros</a:t>
            </a:r>
            <a:endParaRPr lang="en-US" dirty="0">
              <a:latin typeface="Lato Light" panose="020F0302020204030203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n-US" dirty="0">
              <a:latin typeface="Lato Light" panose="020F0302020204030203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Se </a:t>
            </a:r>
            <a:r>
              <a:rPr lang="en-US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determina</a:t>
            </a:r>
            <a:r>
              <a:rPr lang="en-US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identificando</a:t>
            </a:r>
            <a:r>
              <a:rPr lang="en-US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el</a:t>
            </a:r>
            <a:r>
              <a:rPr lang="en-US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contexto</a:t>
            </a:r>
            <a:r>
              <a:rPr lang="en-US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que la </a:t>
            </a:r>
            <a:r>
              <a:rPr lang="en-US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rodea</a:t>
            </a:r>
            <a:r>
              <a:rPr lang="en-US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, y son </a:t>
            </a:r>
            <a:r>
              <a:rPr lang="en-US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afectados</a:t>
            </a:r>
            <a:r>
              <a:rPr lang="en-US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por</a:t>
            </a:r>
            <a:r>
              <a:rPr lang="en-US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el</a:t>
            </a:r>
            <a:r>
              <a:rPr lang="en-US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tamaño</a:t>
            </a:r>
            <a:r>
              <a:rPr lang="en-US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o </a:t>
            </a:r>
            <a:r>
              <a:rPr lang="en-US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naturaleza</a:t>
            </a:r>
            <a:r>
              <a:rPr lang="en-US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de </a:t>
            </a:r>
            <a:r>
              <a:rPr lang="en-US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una</a:t>
            </a:r>
            <a:r>
              <a:rPr lang="en-US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declaración</a:t>
            </a:r>
            <a:r>
              <a:rPr lang="en-US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errónea</a:t>
            </a:r>
            <a:endParaRPr lang="en-US" b="1" dirty="0">
              <a:latin typeface="Lato Light" panose="020F0302020204030203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n-US" dirty="0">
              <a:latin typeface="Lato Light" panose="020F0302020204030203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Basada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en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la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consideración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de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necesidades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comunes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de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información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financiera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de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los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usuarios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en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su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totalidad</a:t>
            </a:r>
            <a:endParaRPr lang="en-US" dirty="0">
              <a:latin typeface="Lato Light" panose="020F0302020204030203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n-US" dirty="0">
              <a:latin typeface="Lato Light" panose="020F0302020204030203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El auditor </a:t>
            </a:r>
            <a:r>
              <a:rPr lang="en-US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determina</a:t>
            </a:r>
            <a:r>
              <a:rPr lang="en-US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la </a:t>
            </a:r>
            <a:r>
              <a:rPr lang="en-US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importancia</a:t>
            </a:r>
            <a:r>
              <a:rPr lang="en-US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relativa</a:t>
            </a:r>
            <a:r>
              <a:rPr lang="en-US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mediante</a:t>
            </a:r>
            <a:r>
              <a:rPr lang="en-US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su</a:t>
            </a:r>
            <a:r>
              <a:rPr lang="en-US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juicio</a:t>
            </a:r>
            <a:r>
              <a:rPr lang="en-US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professional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n-US" b="1" dirty="0">
              <a:latin typeface="Lato Light" panose="020F0302020204030203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Se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aplica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en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la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planeación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,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desempeño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de la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autoría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y al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evaluar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el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efecto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de las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declaraciones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erróneas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identificadas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en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la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auditoría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y de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aquellas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sin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corregir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y para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formar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la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opinión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en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el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dictamen del auditor.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n-US" dirty="0" err="1">
              <a:latin typeface="Lato Light" panose="020F0302020204030203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0096A6B-9D5D-43B7-A641-253626CADBC5}"/>
              </a:ext>
            </a:extLst>
          </p:cNvPr>
          <p:cNvCxnSpPr>
            <a:cxnSpLocks/>
          </p:cNvCxnSpPr>
          <p:nvPr/>
        </p:nvCxnSpPr>
        <p:spPr>
          <a:xfrm>
            <a:off x="8724900" y="1641176"/>
            <a:ext cx="3486038" cy="0"/>
          </a:xfrm>
          <a:prstGeom prst="line">
            <a:avLst/>
          </a:prstGeom>
          <a:ln w="38100">
            <a:solidFill>
              <a:srgbClr val="F7BC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7">
            <a:extLst>
              <a:ext uri="{FF2B5EF4-FFF2-40B4-BE49-F238E27FC236}">
                <a16:creationId xmlns:a16="http://schemas.microsoft.com/office/drawing/2014/main" id="{217ED1FE-E44E-4C6F-B759-CB8E7D68C2A6}"/>
              </a:ext>
            </a:extLst>
          </p:cNvPr>
          <p:cNvSpPr txBox="1">
            <a:spLocks/>
          </p:cNvSpPr>
          <p:nvPr/>
        </p:nvSpPr>
        <p:spPr>
          <a:xfrm>
            <a:off x="9142132" y="570253"/>
            <a:ext cx="2901041" cy="131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6000" spc="-300" dirty="0">
                <a:solidFill>
                  <a:schemeClr val="bg1">
                    <a:lumMod val="75000"/>
                  </a:schemeClr>
                </a:solidFill>
                <a:latin typeface="Cambo" panose="02000000000000000000" pitchFamily="50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spc="-300" dirty="0">
                <a:solidFill>
                  <a:schemeClr val="bg1">
                    <a:lumMod val="85000"/>
                  </a:schemeClr>
                </a:solidFill>
                <a:latin typeface="Cambo" panose="02000000000000000000" pitchFamily="50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NIA</a:t>
            </a:r>
            <a:r>
              <a:rPr lang="en-US" sz="6000" b="1" spc="-300" dirty="0">
                <a:solidFill>
                  <a:schemeClr val="bg1">
                    <a:lumMod val="85000"/>
                  </a:schemeClr>
                </a:solidFill>
                <a:latin typeface="Cambo" panose="02000000000000000000" pitchFamily="50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320</a:t>
            </a:r>
          </a:p>
        </p:txBody>
      </p:sp>
    </p:spTree>
    <p:extLst>
      <p:ext uri="{BB962C8B-B14F-4D97-AF65-F5344CB8AC3E}">
        <p14:creationId xmlns:p14="http://schemas.microsoft.com/office/powerpoint/2010/main" val="924238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4FC8B6-6B1B-4CF2-85AB-B2B76F6AA8C0}"/>
              </a:ext>
            </a:extLst>
          </p:cNvPr>
          <p:cNvCxnSpPr>
            <a:cxnSpLocks/>
            <a:stCxn id="11" idx="4"/>
          </p:cNvCxnSpPr>
          <p:nvPr/>
        </p:nvCxnSpPr>
        <p:spPr>
          <a:xfrm>
            <a:off x="6057900" y="3152772"/>
            <a:ext cx="19050" cy="3757615"/>
          </a:xfrm>
          <a:prstGeom prst="line">
            <a:avLst/>
          </a:prstGeom>
          <a:ln w="28575">
            <a:solidFill>
              <a:srgbClr val="F7BC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CEB3F79-97E1-4A5B-84F8-BC04D6463EE9}"/>
              </a:ext>
            </a:extLst>
          </p:cNvPr>
          <p:cNvSpPr/>
          <p:nvPr/>
        </p:nvSpPr>
        <p:spPr>
          <a:xfrm>
            <a:off x="3395670" y="-14282"/>
            <a:ext cx="5395906" cy="2697954"/>
          </a:xfrm>
          <a:custGeom>
            <a:avLst/>
            <a:gdLst>
              <a:gd name="connsiteX0" fmla="*/ 0 w 5010150"/>
              <a:gd name="connsiteY0" fmla="*/ 0 h 2505076"/>
              <a:gd name="connsiteX1" fmla="*/ 5010150 w 5010150"/>
              <a:gd name="connsiteY1" fmla="*/ 0 h 2505076"/>
              <a:gd name="connsiteX2" fmla="*/ 5010150 w 5010150"/>
              <a:gd name="connsiteY2" fmla="*/ 1 h 2505076"/>
              <a:gd name="connsiteX3" fmla="*/ 2505075 w 5010150"/>
              <a:gd name="connsiteY3" fmla="*/ 2505076 h 2505076"/>
              <a:gd name="connsiteX4" fmla="*/ 0 w 5010150"/>
              <a:gd name="connsiteY4" fmla="*/ 1 h 250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0150" h="2505076">
                <a:moveTo>
                  <a:pt x="0" y="0"/>
                </a:moveTo>
                <a:lnTo>
                  <a:pt x="5010150" y="0"/>
                </a:lnTo>
                <a:lnTo>
                  <a:pt x="5010150" y="1"/>
                </a:lnTo>
                <a:cubicBezTo>
                  <a:pt x="5010150" y="1383516"/>
                  <a:pt x="3888590" y="2505076"/>
                  <a:pt x="2505075" y="2505076"/>
                </a:cubicBezTo>
                <a:cubicBezTo>
                  <a:pt x="1121560" y="2505076"/>
                  <a:pt x="0" y="1383516"/>
                  <a:pt x="0" y="1"/>
                </a:cubicBezTo>
                <a:close/>
              </a:path>
            </a:pathLst>
          </a:custGeom>
          <a:noFill/>
          <a:ln>
            <a:solidFill>
              <a:srgbClr val="F7BC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7BC02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4B9D83D-B06B-4743-B756-28CD8169CC03}"/>
              </a:ext>
            </a:extLst>
          </p:cNvPr>
          <p:cNvSpPr/>
          <p:nvPr/>
        </p:nvSpPr>
        <p:spPr>
          <a:xfrm>
            <a:off x="5910262" y="2857497"/>
            <a:ext cx="295275" cy="295275"/>
          </a:xfrm>
          <a:prstGeom prst="ellipse">
            <a:avLst/>
          </a:prstGeom>
          <a:solidFill>
            <a:schemeClr val="bg1"/>
          </a:solidFill>
          <a:ln w="19050">
            <a:solidFill>
              <a:srgbClr val="F7BC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7BC02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41BB03C-2A1C-443B-99BA-D0DC1A6159AA}"/>
              </a:ext>
            </a:extLst>
          </p:cNvPr>
          <p:cNvSpPr/>
          <p:nvPr/>
        </p:nvSpPr>
        <p:spPr>
          <a:xfrm>
            <a:off x="5977390" y="4855481"/>
            <a:ext cx="180070" cy="180070"/>
          </a:xfrm>
          <a:prstGeom prst="ellipse">
            <a:avLst/>
          </a:prstGeom>
          <a:solidFill>
            <a:schemeClr val="bg1"/>
          </a:solidFill>
          <a:ln w="19050">
            <a:solidFill>
              <a:srgbClr val="DFA2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D2FE0C-E93A-4DEA-834D-A65AE5836951}"/>
              </a:ext>
            </a:extLst>
          </p:cNvPr>
          <p:cNvSpPr/>
          <p:nvPr/>
        </p:nvSpPr>
        <p:spPr>
          <a:xfrm>
            <a:off x="6370687" y="2663730"/>
            <a:ext cx="5585524" cy="4611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Determinar</a:t>
            </a:r>
            <a:r>
              <a:rPr lang="en-US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la </a:t>
            </a:r>
            <a:r>
              <a:rPr lang="en-US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naturaleza</a:t>
            </a:r>
            <a:r>
              <a:rPr lang="en-US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, </a:t>
            </a:r>
            <a:r>
              <a:rPr lang="en-US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oportunidad</a:t>
            </a:r>
            <a:r>
              <a:rPr lang="en-US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y </a:t>
            </a:r>
            <a:r>
              <a:rPr lang="en-US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extensión</a:t>
            </a:r>
            <a:r>
              <a:rPr lang="en-US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de </a:t>
            </a:r>
            <a:r>
              <a:rPr lang="en-US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los</a:t>
            </a:r>
            <a:r>
              <a:rPr lang="en-US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procedimientos</a:t>
            </a:r>
            <a:r>
              <a:rPr lang="en-US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de </a:t>
            </a:r>
            <a:r>
              <a:rPr lang="en-US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evaluación</a:t>
            </a:r>
            <a:r>
              <a:rPr lang="en-US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del </a:t>
            </a:r>
            <a:r>
              <a:rPr lang="en-US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riesgo</a:t>
            </a:r>
            <a:endParaRPr lang="en-US" b="1" dirty="0">
              <a:latin typeface="Lato Light" panose="020F0302020204030203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dirty="0">
              <a:latin typeface="Lato Light" panose="020F0302020204030203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Identificar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y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evaluar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los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riesgos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de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representación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errónea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de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importancia</a:t>
            </a:r>
            <a:r>
              <a:rPr lang="en-US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relativa</a:t>
            </a:r>
            <a:endParaRPr lang="en-US" dirty="0">
              <a:latin typeface="Lato Light" panose="020F0302020204030203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dirty="0">
              <a:latin typeface="Lato Light" panose="020F0302020204030203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Determinar</a:t>
            </a:r>
            <a:r>
              <a:rPr lang="en-US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la </a:t>
            </a:r>
            <a:r>
              <a:rPr lang="en-US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naturaleza</a:t>
            </a:r>
            <a:r>
              <a:rPr lang="en-US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, </a:t>
            </a:r>
            <a:r>
              <a:rPr lang="en-US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oportunidad</a:t>
            </a:r>
            <a:r>
              <a:rPr lang="en-US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y </a:t>
            </a:r>
            <a:r>
              <a:rPr lang="en-US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extensión</a:t>
            </a:r>
            <a:r>
              <a:rPr lang="en-US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de </a:t>
            </a:r>
            <a:r>
              <a:rPr lang="en-US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los</a:t>
            </a:r>
            <a:r>
              <a:rPr lang="en-US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procedimientos</a:t>
            </a:r>
            <a:r>
              <a:rPr lang="en-US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adicionales</a:t>
            </a:r>
            <a:r>
              <a:rPr lang="en-US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de auditoria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b="1" dirty="0">
              <a:latin typeface="Lato Light" panose="020F0302020204030203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95FE6C-11D2-4F3C-B135-67F549D597DA}"/>
              </a:ext>
            </a:extLst>
          </p:cNvPr>
          <p:cNvSpPr/>
          <p:nvPr/>
        </p:nvSpPr>
        <p:spPr>
          <a:xfrm>
            <a:off x="1" y="4855481"/>
            <a:ext cx="4641010" cy="200251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7">
            <a:extLst>
              <a:ext uri="{FF2B5EF4-FFF2-40B4-BE49-F238E27FC236}">
                <a16:creationId xmlns:a16="http://schemas.microsoft.com/office/drawing/2014/main" id="{6178ADE3-50D3-4DD2-AF5C-2B770F7DE513}"/>
              </a:ext>
            </a:extLst>
          </p:cNvPr>
          <p:cNvSpPr txBox="1">
            <a:spLocks/>
          </p:cNvSpPr>
          <p:nvPr/>
        </p:nvSpPr>
        <p:spPr>
          <a:xfrm>
            <a:off x="534837" y="3607600"/>
            <a:ext cx="3847381" cy="2870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spc="600" dirty="0">
                <a:solidFill>
                  <a:srgbClr val="F7BC02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PLANEACIÓN DE AUDITORÍA:</a:t>
            </a:r>
          </a:p>
          <a:p>
            <a:pPr algn="r"/>
            <a:endParaRPr lang="en-US" sz="4000" b="1" spc="600" dirty="0">
              <a:solidFill>
                <a:srgbClr val="F7BC02"/>
              </a:solidFill>
              <a:latin typeface="Bebas Neue" panose="020B0606020202050201" pitchFamily="34" charset="0"/>
              <a:ea typeface="Roboto" panose="02000000000000000000" pitchFamily="2" charset="0"/>
            </a:endParaRPr>
          </a:p>
          <a:p>
            <a:pPr algn="just">
              <a:lnSpc>
                <a:spcPct val="100000"/>
              </a:lnSpc>
            </a:pPr>
            <a:r>
              <a:rPr lang="en-US" sz="2000" b="1" spc="600" dirty="0">
                <a:solidFill>
                  <a:schemeClr val="bg1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Auditor </a:t>
            </a:r>
            <a:r>
              <a:rPr lang="en-US" sz="2000" b="1" spc="600" dirty="0" err="1">
                <a:solidFill>
                  <a:schemeClr val="bg1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determina</a:t>
            </a:r>
            <a:r>
              <a:rPr lang="en-US" sz="2000" b="1" spc="600" dirty="0">
                <a:solidFill>
                  <a:schemeClr val="bg1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 un  </a:t>
            </a:r>
            <a:r>
              <a:rPr lang="en-US" sz="2000" b="1" spc="600" dirty="0" err="1">
                <a:solidFill>
                  <a:schemeClr val="bg1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juicio</a:t>
            </a:r>
            <a:r>
              <a:rPr lang="en-US" sz="2000" b="1" spc="600" dirty="0">
                <a:solidFill>
                  <a:schemeClr val="bg1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 </a:t>
            </a:r>
            <a:r>
              <a:rPr lang="en-US" sz="2000" b="1" spc="600" dirty="0" err="1">
                <a:solidFill>
                  <a:schemeClr val="bg1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sobre</a:t>
            </a:r>
            <a:r>
              <a:rPr lang="en-US" sz="2000" b="1" spc="600" dirty="0">
                <a:solidFill>
                  <a:schemeClr val="bg1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 </a:t>
            </a:r>
            <a:r>
              <a:rPr lang="en-US" sz="2000" b="1" spc="600" dirty="0" err="1">
                <a:solidFill>
                  <a:schemeClr val="bg1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el</a:t>
            </a:r>
            <a:r>
              <a:rPr lang="en-US" sz="2000" b="1" spc="600" dirty="0">
                <a:solidFill>
                  <a:schemeClr val="bg1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 </a:t>
            </a:r>
            <a:r>
              <a:rPr lang="en-US" sz="2000" b="1" spc="600" dirty="0" err="1">
                <a:solidFill>
                  <a:schemeClr val="bg1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tamaño</a:t>
            </a:r>
            <a:r>
              <a:rPr lang="en-US" sz="2000" b="1" spc="600" dirty="0">
                <a:solidFill>
                  <a:schemeClr val="bg1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 de las </a:t>
            </a:r>
            <a:r>
              <a:rPr lang="en-US" sz="2000" b="1" spc="600" dirty="0" err="1">
                <a:solidFill>
                  <a:schemeClr val="bg1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declaraciones</a:t>
            </a:r>
            <a:r>
              <a:rPr lang="en-US" sz="2000" b="1" spc="600" dirty="0">
                <a:solidFill>
                  <a:schemeClr val="bg1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 </a:t>
            </a:r>
            <a:r>
              <a:rPr lang="en-US" sz="2000" b="1" spc="600" dirty="0" err="1">
                <a:solidFill>
                  <a:schemeClr val="bg1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erróneas</a:t>
            </a:r>
            <a:r>
              <a:rPr lang="en-US" sz="2000" b="1" spc="600" dirty="0">
                <a:solidFill>
                  <a:schemeClr val="bg1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, para:</a:t>
            </a:r>
          </a:p>
          <a:p>
            <a:pPr algn="just"/>
            <a:endParaRPr lang="en-US" sz="3200" b="1" spc="600" dirty="0">
              <a:solidFill>
                <a:srgbClr val="F7BC02"/>
              </a:solidFill>
              <a:latin typeface="Bebas Neue" panose="020B0606020202050201" pitchFamily="34" charset="0"/>
              <a:ea typeface="Roboto" panose="02000000000000000000" pitchFamily="2" charset="0"/>
            </a:endParaRPr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4DF28573-3D1B-8040-E8AF-7898A82C363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5" b="139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7327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8BF8381-2804-435D-9EA6-7353702CDC42}"/>
              </a:ext>
            </a:extLst>
          </p:cNvPr>
          <p:cNvSpPr/>
          <p:nvPr/>
        </p:nvSpPr>
        <p:spPr>
          <a:xfrm>
            <a:off x="-1" y="0"/>
            <a:ext cx="4731657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7">
            <a:extLst>
              <a:ext uri="{FF2B5EF4-FFF2-40B4-BE49-F238E27FC236}">
                <a16:creationId xmlns:a16="http://schemas.microsoft.com/office/drawing/2014/main" id="{F92558E9-8F9F-4907-A876-35286DFA9179}"/>
              </a:ext>
            </a:extLst>
          </p:cNvPr>
          <p:cNvSpPr txBox="1">
            <a:spLocks/>
          </p:cNvSpPr>
          <p:nvPr/>
        </p:nvSpPr>
        <p:spPr>
          <a:xfrm>
            <a:off x="663783" y="1665514"/>
            <a:ext cx="3404088" cy="35269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spc="600" dirty="0" err="1">
                <a:solidFill>
                  <a:srgbClr val="F7BC02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Determinación</a:t>
            </a:r>
            <a:r>
              <a:rPr lang="en-US" sz="3600" b="1" spc="600" dirty="0">
                <a:solidFill>
                  <a:srgbClr val="F7BC02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 de la </a:t>
            </a:r>
            <a:r>
              <a:rPr lang="en-US" sz="3600" b="1" spc="600" dirty="0" err="1">
                <a:solidFill>
                  <a:srgbClr val="F7BC02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importancia</a:t>
            </a:r>
            <a:r>
              <a:rPr lang="en-US" sz="3600" b="1" spc="600" dirty="0">
                <a:solidFill>
                  <a:srgbClr val="F7BC02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 </a:t>
            </a:r>
            <a:r>
              <a:rPr lang="en-US" sz="3600" b="1" spc="600" dirty="0" err="1">
                <a:solidFill>
                  <a:srgbClr val="F7BC02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relativa</a:t>
            </a:r>
            <a:r>
              <a:rPr lang="en-US" sz="3600" b="1" spc="600" dirty="0">
                <a:solidFill>
                  <a:srgbClr val="F7BC02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 e </a:t>
            </a:r>
            <a:r>
              <a:rPr lang="en-US" sz="3600" b="1" spc="600" dirty="0" err="1">
                <a:solidFill>
                  <a:srgbClr val="F7BC02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importancia</a:t>
            </a:r>
            <a:r>
              <a:rPr lang="en-US" sz="3600" b="1" spc="600" dirty="0">
                <a:solidFill>
                  <a:srgbClr val="F7BC02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 </a:t>
            </a:r>
            <a:r>
              <a:rPr lang="en-US" sz="3600" b="1" spc="600" dirty="0" err="1">
                <a:solidFill>
                  <a:srgbClr val="F7BC02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relativa</a:t>
            </a:r>
            <a:r>
              <a:rPr lang="en-US" sz="3600" b="1" spc="600" dirty="0">
                <a:solidFill>
                  <a:srgbClr val="F7BC02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 del </a:t>
            </a:r>
            <a:r>
              <a:rPr lang="en-US" sz="3600" b="1" spc="600" dirty="0" err="1">
                <a:solidFill>
                  <a:srgbClr val="F7BC02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desempeño</a:t>
            </a:r>
            <a:endParaRPr lang="en-US" sz="3600" b="1" spc="600" dirty="0">
              <a:solidFill>
                <a:srgbClr val="F7BC02"/>
              </a:solidFill>
              <a:latin typeface="Bebas Neue" panose="020B0606020202050201" pitchFamily="34" charset="0"/>
              <a:ea typeface="Roboto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D9B99A-8ED1-41D4-A9A9-E12D81274B11}"/>
              </a:ext>
            </a:extLst>
          </p:cNvPr>
          <p:cNvSpPr/>
          <p:nvPr/>
        </p:nvSpPr>
        <p:spPr>
          <a:xfrm>
            <a:off x="5091946" y="495300"/>
            <a:ext cx="6776204" cy="6019800"/>
          </a:xfrm>
          <a:prstGeom prst="rect">
            <a:avLst/>
          </a:prstGeom>
          <a:noFill/>
          <a:ln w="28575">
            <a:solidFill>
              <a:srgbClr val="F7BC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5A38F3-7906-4F5F-92FF-5ACB923B8327}"/>
              </a:ext>
            </a:extLst>
          </p:cNvPr>
          <p:cNvSpPr/>
          <p:nvPr/>
        </p:nvSpPr>
        <p:spPr>
          <a:xfrm>
            <a:off x="5210919" y="4359279"/>
            <a:ext cx="65382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Al </a:t>
            </a:r>
            <a:r>
              <a:rPr lang="en-US" sz="1400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establecer</a:t>
            </a:r>
            <a:r>
              <a:rPr lang="en-US" sz="14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estrategia</a:t>
            </a:r>
            <a:r>
              <a:rPr lang="en-US" sz="14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general de </a:t>
            </a:r>
            <a:r>
              <a:rPr lang="en-US" sz="1400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auditoría</a:t>
            </a:r>
            <a:r>
              <a:rPr lang="en-US" sz="14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, </a:t>
            </a:r>
            <a:r>
              <a:rPr lang="en-US" sz="1400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se </a:t>
            </a:r>
            <a:r>
              <a:rPr lang="en-US" sz="1400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deberá</a:t>
            </a:r>
            <a:r>
              <a:rPr lang="en-US" sz="1400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1400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determinar</a:t>
            </a:r>
            <a:r>
              <a:rPr lang="en-US" sz="1400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la </a:t>
            </a:r>
            <a:r>
              <a:rPr lang="en-US" sz="1400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importancia</a:t>
            </a:r>
            <a:r>
              <a:rPr lang="en-US" sz="1400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1400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relativa</a:t>
            </a:r>
            <a:r>
              <a:rPr lang="en-US" sz="1400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para </a:t>
            </a:r>
            <a:r>
              <a:rPr lang="en-US" sz="1400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los</a:t>
            </a:r>
            <a:r>
              <a:rPr lang="en-US" sz="1400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1400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estados</a:t>
            </a:r>
            <a:r>
              <a:rPr lang="en-US" sz="1400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1400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financieros</a:t>
            </a:r>
            <a:r>
              <a:rPr lang="en-US" sz="14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como</a:t>
            </a:r>
            <a:r>
              <a:rPr lang="en-US" sz="14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un </a:t>
            </a:r>
            <a:r>
              <a:rPr lang="en-US" sz="1400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todo</a:t>
            </a:r>
            <a:r>
              <a:rPr lang="en-US" sz="14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.</a:t>
            </a:r>
          </a:p>
          <a:p>
            <a:pPr marL="171450" indent="-171450" algn="ctr"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Lato Light" panose="020F0302020204030203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  <a:defRPr/>
            </a:pPr>
            <a:r>
              <a:rPr lang="en-US" sz="1400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Considerar</a:t>
            </a:r>
            <a:r>
              <a:rPr lang="en-US" sz="14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también</a:t>
            </a:r>
            <a:r>
              <a:rPr lang="en-US" sz="14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1400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la </a:t>
            </a:r>
            <a:r>
              <a:rPr lang="en-US" sz="1400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importancia</a:t>
            </a:r>
            <a:r>
              <a:rPr lang="en-US" sz="1400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1400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relativa</a:t>
            </a:r>
            <a:r>
              <a:rPr lang="en-US" sz="1400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 </a:t>
            </a:r>
            <a:r>
              <a:rPr lang="en-US" sz="1400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en</a:t>
            </a:r>
            <a:r>
              <a:rPr lang="en-US" sz="1400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1400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clases</a:t>
            </a:r>
            <a:r>
              <a:rPr lang="en-US" sz="1400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1400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particulares</a:t>
            </a:r>
            <a:r>
              <a:rPr lang="en-US" sz="1400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de </a:t>
            </a:r>
            <a:r>
              <a:rPr lang="en-US" sz="1400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transacciones</a:t>
            </a:r>
            <a:r>
              <a:rPr lang="en-US" sz="1400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, </a:t>
            </a:r>
            <a:r>
              <a:rPr lang="en-US" sz="1400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saldos</a:t>
            </a:r>
            <a:r>
              <a:rPr lang="en-US" sz="1400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de </a:t>
            </a:r>
            <a:r>
              <a:rPr lang="en-US" sz="1400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cuentas</a:t>
            </a:r>
            <a:r>
              <a:rPr lang="en-US" sz="1400" b="1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o </a:t>
            </a:r>
            <a:r>
              <a:rPr lang="en-US" sz="1400" b="1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revelaciones</a:t>
            </a:r>
            <a:r>
              <a:rPr lang="en-US" sz="14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aunque</a:t>
            </a:r>
            <a:r>
              <a:rPr lang="en-US" sz="14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estén</a:t>
            </a:r>
            <a:r>
              <a:rPr lang="en-US" sz="14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por</a:t>
            </a:r>
            <a:r>
              <a:rPr lang="en-US" sz="14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debajo</a:t>
            </a:r>
            <a:r>
              <a:rPr lang="en-US" sz="14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del </a:t>
            </a:r>
            <a:r>
              <a:rPr lang="en-US" sz="1400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nivel</a:t>
            </a:r>
            <a:r>
              <a:rPr lang="en-US" sz="14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, </a:t>
            </a:r>
            <a:r>
              <a:rPr lang="en-US" sz="1400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cuando</a:t>
            </a:r>
            <a:r>
              <a:rPr lang="en-US" sz="14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en</a:t>
            </a:r>
            <a:r>
              <a:rPr lang="en-US" sz="14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su</a:t>
            </a:r>
            <a:r>
              <a:rPr lang="en-US" sz="14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conjunto </a:t>
            </a:r>
            <a:r>
              <a:rPr lang="en-US" sz="1400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puedan</a:t>
            </a:r>
            <a:r>
              <a:rPr lang="en-US" sz="14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 </a:t>
            </a:r>
            <a:r>
              <a:rPr lang="en-US" sz="1400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afectar</a:t>
            </a:r>
            <a:r>
              <a:rPr lang="en-US" sz="14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las </a:t>
            </a:r>
            <a:r>
              <a:rPr lang="en-US" sz="1400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decisiones</a:t>
            </a:r>
            <a:r>
              <a:rPr lang="en-US" sz="14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económicas</a:t>
            </a:r>
            <a:r>
              <a:rPr lang="en-US" sz="14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de </a:t>
            </a:r>
            <a:r>
              <a:rPr lang="en-US" sz="1400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los</a:t>
            </a:r>
            <a:r>
              <a:rPr lang="en-US" sz="14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usuarios</a:t>
            </a:r>
            <a:r>
              <a:rPr lang="en-US" sz="14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de </a:t>
            </a:r>
            <a:r>
              <a:rPr lang="en-US" sz="1400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los</a:t>
            </a:r>
            <a:r>
              <a:rPr lang="en-US" sz="14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estados</a:t>
            </a:r>
            <a:r>
              <a:rPr lang="en-US" sz="14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financieros</a:t>
            </a:r>
            <a:r>
              <a:rPr lang="en-US" sz="14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.</a:t>
            </a:r>
          </a:p>
          <a:p>
            <a:pPr marL="171450" indent="-171450" algn="ctr"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Lato Light" panose="020F0302020204030203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6B18C699-4914-48C0-8040-9BD5552122D2}"/>
              </a:ext>
            </a:extLst>
          </p:cNvPr>
          <p:cNvSpPr txBox="1">
            <a:spLocks/>
          </p:cNvSpPr>
          <p:nvPr/>
        </p:nvSpPr>
        <p:spPr>
          <a:xfrm>
            <a:off x="220037" y="4611529"/>
            <a:ext cx="4253479" cy="1215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mbo" panose="02000000000000000000" pitchFamily="50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NIA320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2C348D7A-5B9E-45A3-991C-D15070012D29}"/>
              </a:ext>
            </a:extLst>
          </p:cNvPr>
          <p:cNvSpPr/>
          <p:nvPr/>
        </p:nvSpPr>
        <p:spPr>
          <a:xfrm flipV="1">
            <a:off x="1702124" y="0"/>
            <a:ext cx="1193476" cy="529719"/>
          </a:xfrm>
          <a:prstGeom prst="triangle">
            <a:avLst/>
          </a:prstGeom>
          <a:solidFill>
            <a:srgbClr val="F7BC02"/>
          </a:solidFill>
          <a:ln>
            <a:solidFill>
              <a:srgbClr val="DFA2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9FF21491-B23B-5642-E8B8-170173F034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" r="7424"/>
          <a:stretch>
            <a:fillRect/>
          </a:stretch>
        </p:blipFill>
        <p:spPr>
          <a:xfrm>
            <a:off x="6607503" y="852569"/>
            <a:ext cx="3745090" cy="3050360"/>
          </a:xfrm>
        </p:spPr>
      </p:pic>
    </p:spTree>
    <p:extLst>
      <p:ext uri="{BB962C8B-B14F-4D97-AF65-F5344CB8AC3E}">
        <p14:creationId xmlns:p14="http://schemas.microsoft.com/office/powerpoint/2010/main" val="1824687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4E27E15-3C7B-4CA6-98A5-A3FAF3A67A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AE71FA-53B4-44A5-ADCC-0593E7ED4D4A}"/>
              </a:ext>
            </a:extLst>
          </p:cNvPr>
          <p:cNvSpPr/>
          <p:nvPr/>
        </p:nvSpPr>
        <p:spPr>
          <a:xfrm>
            <a:off x="1314450" y="1390650"/>
            <a:ext cx="4133850" cy="4114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F49309-C792-4961-A27B-A957C125086C}"/>
              </a:ext>
            </a:extLst>
          </p:cNvPr>
          <p:cNvSpPr/>
          <p:nvPr/>
        </p:nvSpPr>
        <p:spPr>
          <a:xfrm>
            <a:off x="5448300" y="1390650"/>
            <a:ext cx="6743700" cy="4114800"/>
          </a:xfrm>
          <a:prstGeom prst="rect">
            <a:avLst/>
          </a:prstGeom>
          <a:solidFill>
            <a:schemeClr val="tx1">
              <a:lumMod val="95000"/>
              <a:lumOff val="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EB7661F7-4B02-48C7-BCD0-0BFF20E8276A}"/>
              </a:ext>
            </a:extLst>
          </p:cNvPr>
          <p:cNvSpPr txBox="1">
            <a:spLocks/>
          </p:cNvSpPr>
          <p:nvPr/>
        </p:nvSpPr>
        <p:spPr>
          <a:xfrm rot="5400000">
            <a:off x="9904449" y="3079079"/>
            <a:ext cx="3404088" cy="1218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6000" spc="300" dirty="0">
                <a:solidFill>
                  <a:srgbClr val="F7BC02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NIA320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DBBE28-43AE-4317-B536-26BAEB798FD1}"/>
              </a:ext>
            </a:extLst>
          </p:cNvPr>
          <p:cNvSpPr/>
          <p:nvPr/>
        </p:nvSpPr>
        <p:spPr>
          <a:xfrm>
            <a:off x="5574135" y="2534171"/>
            <a:ext cx="5519434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El auditor </a:t>
            </a:r>
            <a:r>
              <a:rPr lang="en-US" sz="1500" dirty="0" err="1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revisa</a:t>
            </a:r>
            <a:r>
              <a:rPr lang="en-US" sz="1500" dirty="0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la </a:t>
            </a:r>
            <a:r>
              <a:rPr lang="en-US" sz="1500" dirty="0" err="1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importancia</a:t>
            </a:r>
            <a:r>
              <a:rPr lang="en-US" sz="1500" dirty="0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relativa</a:t>
            </a:r>
            <a:r>
              <a:rPr lang="en-US" sz="1500" dirty="0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para </a:t>
            </a:r>
            <a:r>
              <a:rPr lang="en-US" sz="1500" dirty="0" err="1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los</a:t>
            </a:r>
            <a:r>
              <a:rPr lang="en-US" sz="1500" dirty="0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estados</a:t>
            </a:r>
            <a:r>
              <a:rPr lang="en-US" sz="1500" dirty="0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financieros</a:t>
            </a:r>
            <a:r>
              <a:rPr lang="en-US" sz="1500" dirty="0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como</a:t>
            </a:r>
            <a:r>
              <a:rPr lang="en-US" sz="1500" dirty="0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un </a:t>
            </a:r>
            <a:r>
              <a:rPr lang="en-US" sz="1500" dirty="0" err="1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todo</a:t>
            </a:r>
            <a:r>
              <a:rPr lang="en-US" sz="1500" dirty="0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si</a:t>
            </a:r>
            <a:r>
              <a:rPr lang="en-US" sz="1500" dirty="0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se </a:t>
            </a:r>
            <a:r>
              <a:rPr lang="en-US" sz="1500" dirty="0" err="1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presentara</a:t>
            </a:r>
            <a:r>
              <a:rPr lang="en-US" sz="1500" dirty="0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información</a:t>
            </a:r>
            <a:r>
              <a:rPr lang="en-US" sz="1500" dirty="0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que </a:t>
            </a:r>
            <a:r>
              <a:rPr lang="en-US" sz="1500" dirty="0" err="1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hiciera</a:t>
            </a:r>
            <a:r>
              <a:rPr lang="en-US" sz="1500" dirty="0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que </a:t>
            </a:r>
            <a:r>
              <a:rPr lang="en-US" sz="1500" dirty="0" err="1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el</a:t>
            </a:r>
            <a:r>
              <a:rPr lang="en-US" sz="1500" dirty="0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auditor </a:t>
            </a:r>
            <a:r>
              <a:rPr lang="en-US" sz="1500" dirty="0" err="1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determinara</a:t>
            </a:r>
            <a:r>
              <a:rPr lang="en-US" sz="1500" dirty="0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una</a:t>
            </a:r>
            <a:r>
              <a:rPr lang="en-US" sz="1500" dirty="0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cantidad</a:t>
            </a:r>
            <a:r>
              <a:rPr lang="en-US" sz="1500" dirty="0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diferente</a:t>
            </a:r>
            <a:r>
              <a:rPr lang="en-US" sz="1500" dirty="0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inicialmente</a:t>
            </a:r>
            <a:endParaRPr lang="en-US" sz="1500" dirty="0">
              <a:solidFill>
                <a:schemeClr val="bg1"/>
              </a:solidFill>
              <a:latin typeface="Lato Light" panose="020F0302020204030203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n-US" sz="1500" dirty="0">
              <a:solidFill>
                <a:schemeClr val="bg1"/>
              </a:solidFill>
              <a:latin typeface="Lato Light" panose="020F0302020204030203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n-US" sz="1500" dirty="0">
              <a:solidFill>
                <a:schemeClr val="bg1"/>
              </a:solidFill>
              <a:latin typeface="Lato Light" panose="020F0302020204030203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Si </a:t>
            </a:r>
            <a:r>
              <a:rPr lang="en-US" sz="1500" dirty="0" err="1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el</a:t>
            </a:r>
            <a:r>
              <a:rPr lang="en-US" sz="1500" dirty="0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auditor </a:t>
            </a:r>
            <a:r>
              <a:rPr lang="en-US" sz="1500" dirty="0" err="1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concluye</a:t>
            </a:r>
            <a:r>
              <a:rPr lang="en-US" sz="1500" dirty="0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que es </a:t>
            </a:r>
            <a:r>
              <a:rPr lang="en-US" sz="1500" dirty="0" err="1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apropiada</a:t>
            </a:r>
            <a:r>
              <a:rPr lang="en-US" sz="1500" dirty="0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una</a:t>
            </a:r>
            <a:r>
              <a:rPr lang="en-US" sz="1500" dirty="0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importancia</a:t>
            </a:r>
            <a:r>
              <a:rPr lang="en-US" sz="1500" dirty="0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relativa</a:t>
            </a:r>
            <a:r>
              <a:rPr lang="en-US" sz="1500" dirty="0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más</a:t>
            </a:r>
            <a:r>
              <a:rPr lang="en-US" sz="1500" dirty="0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baja</a:t>
            </a:r>
            <a:r>
              <a:rPr lang="en-US" sz="1500" dirty="0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que la </a:t>
            </a:r>
            <a:r>
              <a:rPr lang="en-US" sz="1500" dirty="0" err="1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inicial</a:t>
            </a:r>
            <a:r>
              <a:rPr lang="en-US" sz="1500" dirty="0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deberá</a:t>
            </a:r>
            <a:r>
              <a:rPr lang="en-US" sz="1500" dirty="0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determinar</a:t>
            </a:r>
            <a:r>
              <a:rPr lang="en-US" sz="1500" dirty="0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si</a:t>
            </a:r>
            <a:r>
              <a:rPr lang="en-US" sz="1500" dirty="0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es </a:t>
            </a:r>
            <a:r>
              <a:rPr lang="en-US" sz="1500" dirty="0" err="1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necesario</a:t>
            </a:r>
            <a:r>
              <a:rPr lang="en-US" sz="1500" dirty="0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revisar</a:t>
            </a:r>
            <a:r>
              <a:rPr lang="en-US" sz="1500" dirty="0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la </a:t>
            </a:r>
            <a:r>
              <a:rPr lang="en-US" sz="1500" dirty="0" err="1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importancia</a:t>
            </a:r>
            <a:r>
              <a:rPr lang="en-US" sz="1500" dirty="0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relativa</a:t>
            </a:r>
            <a:r>
              <a:rPr lang="en-US" sz="1500" dirty="0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del </a:t>
            </a:r>
            <a:r>
              <a:rPr lang="en-US" sz="1500" dirty="0" err="1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desempeño</a:t>
            </a:r>
            <a:r>
              <a:rPr lang="en-US" sz="1500" dirty="0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; y </a:t>
            </a:r>
            <a:r>
              <a:rPr lang="en-US" sz="1500" dirty="0" err="1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si</a:t>
            </a:r>
            <a:r>
              <a:rPr lang="en-US" sz="1500" dirty="0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la </a:t>
            </a:r>
            <a:r>
              <a:rPr lang="en-US" sz="1500" dirty="0" err="1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naturaleza</a:t>
            </a:r>
            <a:r>
              <a:rPr lang="en-US" sz="1500" dirty="0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oportunidad</a:t>
            </a:r>
            <a:r>
              <a:rPr lang="en-US" sz="1500" dirty="0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y </a:t>
            </a:r>
            <a:r>
              <a:rPr lang="en-US" sz="1500" dirty="0" err="1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extensión</a:t>
            </a:r>
            <a:r>
              <a:rPr lang="en-US" sz="1500" dirty="0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de </a:t>
            </a:r>
            <a:r>
              <a:rPr lang="en-US" sz="1500" dirty="0" err="1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los</a:t>
            </a:r>
            <a:r>
              <a:rPr lang="en-US" sz="1500" dirty="0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procedimientos</a:t>
            </a:r>
            <a:r>
              <a:rPr lang="en-US" sz="1500" dirty="0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adicionales</a:t>
            </a:r>
            <a:r>
              <a:rPr lang="en-US" sz="1500" dirty="0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de </a:t>
            </a:r>
            <a:r>
              <a:rPr lang="en-US" sz="1500" dirty="0" err="1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auditoría</a:t>
            </a:r>
            <a:r>
              <a:rPr lang="en-US" sz="1500" dirty="0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siguen</a:t>
            </a:r>
            <a:r>
              <a:rPr lang="en-US" sz="1500" dirty="0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 </a:t>
            </a:r>
            <a:r>
              <a:rPr lang="en-US" sz="1500" dirty="0" err="1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siendo</a:t>
            </a:r>
            <a:r>
              <a:rPr lang="en-US" sz="1500" dirty="0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apropiadas</a:t>
            </a:r>
            <a:r>
              <a:rPr lang="en-US" sz="1500" dirty="0">
                <a:solidFill>
                  <a:schemeClr val="bg1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n-US" sz="1500" dirty="0" err="1">
              <a:solidFill>
                <a:schemeClr val="bg1"/>
              </a:solidFill>
              <a:latin typeface="Lato Light" panose="020F0302020204030203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6C20EE58-7E5D-44B9-A774-16B5E9DC5824}"/>
              </a:ext>
            </a:extLst>
          </p:cNvPr>
          <p:cNvSpPr txBox="1">
            <a:spLocks/>
          </p:cNvSpPr>
          <p:nvPr/>
        </p:nvSpPr>
        <p:spPr>
          <a:xfrm>
            <a:off x="5608642" y="1447401"/>
            <a:ext cx="4253479" cy="1218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Cambo" panose="02000000000000000000" pitchFamily="50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REVISIÓN AL AVANZAR LA AUDITORÍA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3FCCA3-7EE3-472F-AFBE-10BF7CED974B}"/>
              </a:ext>
            </a:extLst>
          </p:cNvPr>
          <p:cNvSpPr txBox="1"/>
          <p:nvPr/>
        </p:nvSpPr>
        <p:spPr>
          <a:xfrm rot="16200000">
            <a:off x="-825080" y="3357000"/>
            <a:ext cx="298781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300" dirty="0">
                <a:solidFill>
                  <a:schemeClr val="bg1"/>
                </a:solidFill>
                <a:latin typeface="Lato" panose="020F05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www.untitledadress.com</a:t>
            </a:r>
          </a:p>
        </p:txBody>
      </p:sp>
      <p:pic>
        <p:nvPicPr>
          <p:cNvPr id="3" name="Marcador de posición de imagen 2">
            <a:extLst>
              <a:ext uri="{FF2B5EF4-FFF2-40B4-BE49-F238E27FC236}">
                <a16:creationId xmlns:a16="http://schemas.microsoft.com/office/drawing/2014/main" id="{10CC98DF-4A71-AE83-1CDD-CB81B9356C0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8" r="166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40991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CACE28-8E14-4EC7-AA68-834999893749}"/>
              </a:ext>
            </a:extLst>
          </p:cNvPr>
          <p:cNvSpPr/>
          <p:nvPr/>
        </p:nvSpPr>
        <p:spPr>
          <a:xfrm>
            <a:off x="452887" y="2311155"/>
            <a:ext cx="2678503" cy="3447249"/>
          </a:xfrm>
          <a:prstGeom prst="rect">
            <a:avLst/>
          </a:prstGeom>
          <a:noFill/>
          <a:ln w="127000">
            <a:solidFill>
              <a:srgbClr val="F7BC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CF6EB4-2C25-4ACB-9F49-1B90F356D72A}"/>
              </a:ext>
            </a:extLst>
          </p:cNvPr>
          <p:cNvSpPr txBox="1"/>
          <p:nvPr/>
        </p:nvSpPr>
        <p:spPr>
          <a:xfrm>
            <a:off x="646976" y="3277728"/>
            <a:ext cx="232051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500" b="1" spc="30" dirty="0" err="1">
                <a:solidFill>
                  <a:srgbClr val="F7BC02"/>
                </a:solidFill>
                <a:latin typeface="Bebas Neue" panose="020B0606020202050201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Importancia</a:t>
            </a:r>
            <a:r>
              <a:rPr lang="en-US" sz="2500" b="1" spc="30" dirty="0">
                <a:solidFill>
                  <a:srgbClr val="F7BC02"/>
                </a:solidFill>
                <a:latin typeface="Bebas Neue" panose="020B0606020202050201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2500" b="1" spc="30" dirty="0" err="1">
                <a:solidFill>
                  <a:srgbClr val="F7BC02"/>
                </a:solidFill>
                <a:latin typeface="Bebas Neue" panose="020B0606020202050201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relativa</a:t>
            </a:r>
            <a:r>
              <a:rPr lang="en-US" sz="2500" b="1" spc="30" dirty="0">
                <a:solidFill>
                  <a:srgbClr val="F7BC02"/>
                </a:solidFill>
                <a:latin typeface="Bebas Neue" panose="020B0606020202050201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para </a:t>
            </a:r>
            <a:r>
              <a:rPr lang="en-US" sz="2500" b="1" spc="30" dirty="0" err="1">
                <a:solidFill>
                  <a:srgbClr val="F7BC02"/>
                </a:solidFill>
                <a:latin typeface="Bebas Neue" panose="020B0606020202050201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los</a:t>
            </a:r>
            <a:r>
              <a:rPr lang="en-US" sz="2500" b="1" spc="30" dirty="0">
                <a:solidFill>
                  <a:srgbClr val="F7BC02"/>
                </a:solidFill>
                <a:latin typeface="Bebas Neue" panose="020B0606020202050201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2500" b="1" spc="30" dirty="0" err="1">
                <a:solidFill>
                  <a:srgbClr val="F7BC02"/>
                </a:solidFill>
                <a:latin typeface="Bebas Neue" panose="020B0606020202050201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estados</a:t>
            </a:r>
            <a:r>
              <a:rPr lang="en-US" sz="2500" b="1" spc="30" dirty="0">
                <a:solidFill>
                  <a:srgbClr val="F7BC02"/>
                </a:solidFill>
                <a:latin typeface="Bebas Neue" panose="020B0606020202050201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2500" b="1" spc="30" dirty="0" err="1">
                <a:solidFill>
                  <a:srgbClr val="F7BC02"/>
                </a:solidFill>
                <a:latin typeface="Bebas Neue" panose="020B0606020202050201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financieros</a:t>
            </a:r>
            <a:r>
              <a:rPr lang="en-US" sz="2500" b="1" spc="30" dirty="0">
                <a:solidFill>
                  <a:srgbClr val="F7BC02"/>
                </a:solidFill>
                <a:latin typeface="Bebas Neue" panose="020B0606020202050201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2500" b="1" spc="30" dirty="0" err="1">
                <a:solidFill>
                  <a:srgbClr val="F7BC02"/>
                </a:solidFill>
                <a:latin typeface="Bebas Neue" panose="020B0606020202050201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como</a:t>
            </a:r>
            <a:r>
              <a:rPr lang="en-US" sz="2500" b="1" spc="30" dirty="0">
                <a:solidFill>
                  <a:srgbClr val="F7BC02"/>
                </a:solidFill>
                <a:latin typeface="Bebas Neue" panose="020B0606020202050201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un </a:t>
            </a:r>
            <a:r>
              <a:rPr lang="en-US" sz="2500" b="1" spc="30" dirty="0" err="1">
                <a:solidFill>
                  <a:srgbClr val="F7BC02"/>
                </a:solidFill>
                <a:latin typeface="Bebas Neue" panose="020B0606020202050201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todo</a:t>
            </a:r>
            <a:endParaRPr lang="en-US" sz="2500" spc="30" dirty="0">
              <a:solidFill>
                <a:srgbClr val="F7BC02"/>
              </a:solidFill>
              <a:latin typeface="Bebas Neue" panose="020B0606020202050201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4" name="AutoShape 117">
            <a:extLst>
              <a:ext uri="{FF2B5EF4-FFF2-40B4-BE49-F238E27FC236}">
                <a16:creationId xmlns:a16="http://schemas.microsoft.com/office/drawing/2014/main" id="{B961D45B-8FF4-4F4C-ACAE-CCCE5965172B}"/>
              </a:ext>
            </a:extLst>
          </p:cNvPr>
          <p:cNvSpPr>
            <a:spLocks/>
          </p:cNvSpPr>
          <p:nvPr/>
        </p:nvSpPr>
        <p:spPr bwMode="auto">
          <a:xfrm>
            <a:off x="1596806" y="2814322"/>
            <a:ext cx="437885" cy="365889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rgbClr val="F7BC0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5" tIns="19045" rIns="19045" bIns="19045" anchor="ctr"/>
          <a:lstStyle/>
          <a:p>
            <a:pPr algn="ctr" defTabSz="228543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8F58FDB-4423-4D50-BB91-26880A443956}"/>
              </a:ext>
            </a:extLst>
          </p:cNvPr>
          <p:cNvGrpSpPr/>
          <p:nvPr/>
        </p:nvGrpSpPr>
        <p:grpSpPr>
          <a:xfrm>
            <a:off x="1423065" y="5288565"/>
            <a:ext cx="780944" cy="142631"/>
            <a:chOff x="9395730" y="4795397"/>
            <a:chExt cx="869563" cy="142630"/>
          </a:xfrm>
        </p:grpSpPr>
        <p:sp>
          <p:nvSpPr>
            <p:cNvPr id="30" name="Star: 5 Points 61">
              <a:extLst>
                <a:ext uri="{FF2B5EF4-FFF2-40B4-BE49-F238E27FC236}">
                  <a16:creationId xmlns:a16="http://schemas.microsoft.com/office/drawing/2014/main" id="{3AEAE997-EFD2-4DB0-84C4-36076E642C8B}"/>
                </a:ext>
              </a:extLst>
            </p:cNvPr>
            <p:cNvSpPr/>
            <p:nvPr/>
          </p:nvSpPr>
          <p:spPr>
            <a:xfrm>
              <a:off x="9395730" y="4799232"/>
              <a:ext cx="138795" cy="138795"/>
            </a:xfrm>
            <a:prstGeom prst="star5">
              <a:avLst>
                <a:gd name="adj" fmla="val 28981"/>
                <a:gd name="hf" fmla="val 105146"/>
                <a:gd name="vf" fmla="val 11055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1" name="Star: 5 Points 62">
              <a:extLst>
                <a:ext uri="{FF2B5EF4-FFF2-40B4-BE49-F238E27FC236}">
                  <a16:creationId xmlns:a16="http://schemas.microsoft.com/office/drawing/2014/main" id="{519C2772-24D1-4B79-B304-9433D8E8C5C6}"/>
                </a:ext>
              </a:extLst>
            </p:cNvPr>
            <p:cNvSpPr/>
            <p:nvPr/>
          </p:nvSpPr>
          <p:spPr>
            <a:xfrm>
              <a:off x="9579295" y="4797315"/>
              <a:ext cx="138795" cy="138795"/>
            </a:xfrm>
            <a:prstGeom prst="star5">
              <a:avLst>
                <a:gd name="adj" fmla="val 28981"/>
                <a:gd name="hf" fmla="val 105146"/>
                <a:gd name="vf" fmla="val 11055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2" name="Star: 5 Points 63">
              <a:extLst>
                <a:ext uri="{FF2B5EF4-FFF2-40B4-BE49-F238E27FC236}">
                  <a16:creationId xmlns:a16="http://schemas.microsoft.com/office/drawing/2014/main" id="{FE5A6F99-D012-4542-87D3-5DC3BB5A02E6}"/>
                </a:ext>
              </a:extLst>
            </p:cNvPr>
            <p:cNvSpPr/>
            <p:nvPr/>
          </p:nvSpPr>
          <p:spPr>
            <a:xfrm>
              <a:off x="9762860" y="4797315"/>
              <a:ext cx="138795" cy="138795"/>
            </a:xfrm>
            <a:prstGeom prst="star5">
              <a:avLst>
                <a:gd name="adj" fmla="val 28981"/>
                <a:gd name="hf" fmla="val 105146"/>
                <a:gd name="vf" fmla="val 11055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3" name="Star: 5 Points 64">
              <a:extLst>
                <a:ext uri="{FF2B5EF4-FFF2-40B4-BE49-F238E27FC236}">
                  <a16:creationId xmlns:a16="http://schemas.microsoft.com/office/drawing/2014/main" id="{90DF1C6D-2A35-4356-BF1A-A9921D32BBEF}"/>
                </a:ext>
              </a:extLst>
            </p:cNvPr>
            <p:cNvSpPr/>
            <p:nvPr/>
          </p:nvSpPr>
          <p:spPr>
            <a:xfrm>
              <a:off x="9946425" y="4795398"/>
              <a:ext cx="138795" cy="138795"/>
            </a:xfrm>
            <a:prstGeom prst="star5">
              <a:avLst>
                <a:gd name="adj" fmla="val 28981"/>
                <a:gd name="hf" fmla="val 105146"/>
                <a:gd name="vf" fmla="val 11055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4" name="Star: 5 Points 65">
              <a:extLst>
                <a:ext uri="{FF2B5EF4-FFF2-40B4-BE49-F238E27FC236}">
                  <a16:creationId xmlns:a16="http://schemas.microsoft.com/office/drawing/2014/main" id="{4C11F94C-82D9-4778-BE8B-97252209F2A4}"/>
                </a:ext>
              </a:extLst>
            </p:cNvPr>
            <p:cNvSpPr/>
            <p:nvPr/>
          </p:nvSpPr>
          <p:spPr>
            <a:xfrm>
              <a:off x="10126498" y="4795397"/>
              <a:ext cx="138795" cy="138795"/>
            </a:xfrm>
            <a:prstGeom prst="star5">
              <a:avLst>
                <a:gd name="adj" fmla="val 28981"/>
                <a:gd name="hf" fmla="val 105146"/>
                <a:gd name="vf" fmla="val 11055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36" name="Title 7">
            <a:extLst>
              <a:ext uri="{FF2B5EF4-FFF2-40B4-BE49-F238E27FC236}">
                <a16:creationId xmlns:a16="http://schemas.microsoft.com/office/drawing/2014/main" id="{DFB7AC10-185F-40DD-89ED-824D04807625}"/>
              </a:ext>
            </a:extLst>
          </p:cNvPr>
          <p:cNvSpPr txBox="1">
            <a:spLocks/>
          </p:cNvSpPr>
          <p:nvPr/>
        </p:nvSpPr>
        <p:spPr>
          <a:xfrm>
            <a:off x="3948371" y="439294"/>
            <a:ext cx="4253479" cy="1218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o" panose="02000000000000000000" pitchFamily="50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DOCUMENTACIÓN</a:t>
            </a:r>
          </a:p>
        </p:txBody>
      </p:sp>
      <p:sp>
        <p:nvSpPr>
          <p:cNvPr id="48" name="Rectangle 1">
            <a:extLst>
              <a:ext uri="{FF2B5EF4-FFF2-40B4-BE49-F238E27FC236}">
                <a16:creationId xmlns:a16="http://schemas.microsoft.com/office/drawing/2014/main" id="{78429D03-92BB-EE4B-934D-31D69FDFDE06}"/>
              </a:ext>
            </a:extLst>
          </p:cNvPr>
          <p:cNvSpPr/>
          <p:nvPr/>
        </p:nvSpPr>
        <p:spPr>
          <a:xfrm>
            <a:off x="6284343" y="2311155"/>
            <a:ext cx="2678503" cy="3447249"/>
          </a:xfrm>
          <a:prstGeom prst="rect">
            <a:avLst/>
          </a:prstGeom>
          <a:noFill/>
          <a:ln w="127000">
            <a:solidFill>
              <a:srgbClr val="F7BC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">
            <a:extLst>
              <a:ext uri="{FF2B5EF4-FFF2-40B4-BE49-F238E27FC236}">
                <a16:creationId xmlns:a16="http://schemas.microsoft.com/office/drawing/2014/main" id="{C1254BDD-62B4-D7CE-A387-07E6FD8C2728}"/>
              </a:ext>
            </a:extLst>
          </p:cNvPr>
          <p:cNvSpPr txBox="1"/>
          <p:nvPr/>
        </p:nvSpPr>
        <p:spPr>
          <a:xfrm>
            <a:off x="6478432" y="3277728"/>
            <a:ext cx="23205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500" b="1" spc="30" dirty="0" err="1">
                <a:solidFill>
                  <a:srgbClr val="F7BC02"/>
                </a:solidFill>
                <a:latin typeface="Bebas Neue" panose="020B0606020202050201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Importancia</a:t>
            </a:r>
            <a:r>
              <a:rPr lang="en-US" sz="2500" b="1" spc="30" dirty="0">
                <a:solidFill>
                  <a:srgbClr val="F7BC02"/>
                </a:solidFill>
                <a:latin typeface="Bebas Neue" panose="020B0606020202050201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2500" b="1" spc="30" dirty="0" err="1">
                <a:solidFill>
                  <a:srgbClr val="F7BC02"/>
                </a:solidFill>
                <a:latin typeface="Bebas Neue" panose="020B0606020202050201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relativa</a:t>
            </a:r>
            <a:r>
              <a:rPr lang="en-US" sz="2500" b="1" spc="30" dirty="0">
                <a:solidFill>
                  <a:srgbClr val="F7BC02"/>
                </a:solidFill>
                <a:latin typeface="Bebas Neue" panose="020B0606020202050201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del </a:t>
            </a:r>
            <a:r>
              <a:rPr lang="en-US" sz="2500" b="1" spc="30" dirty="0" err="1">
                <a:solidFill>
                  <a:srgbClr val="F7BC02"/>
                </a:solidFill>
                <a:latin typeface="Bebas Neue" panose="020B0606020202050201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desempeño</a:t>
            </a:r>
            <a:endParaRPr lang="en-US" sz="2500" b="1" spc="30" dirty="0">
              <a:solidFill>
                <a:srgbClr val="F7BC02"/>
              </a:solidFill>
              <a:latin typeface="Bebas Neue" panose="020B0606020202050201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lvl="0" algn="ctr">
              <a:defRPr/>
            </a:pPr>
            <a:endParaRPr lang="en-US" sz="2500" b="1" spc="30" dirty="0" err="1">
              <a:solidFill>
                <a:srgbClr val="F7BC02"/>
              </a:solidFill>
              <a:latin typeface="Bebas Neue" panose="020B0606020202050201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50" name="AutoShape 117">
            <a:extLst>
              <a:ext uri="{FF2B5EF4-FFF2-40B4-BE49-F238E27FC236}">
                <a16:creationId xmlns:a16="http://schemas.microsoft.com/office/drawing/2014/main" id="{E7314D80-F22C-637F-EA1D-DB8A3F10D1CB}"/>
              </a:ext>
            </a:extLst>
          </p:cNvPr>
          <p:cNvSpPr>
            <a:spLocks/>
          </p:cNvSpPr>
          <p:nvPr/>
        </p:nvSpPr>
        <p:spPr bwMode="auto">
          <a:xfrm>
            <a:off x="7428262" y="2814322"/>
            <a:ext cx="437885" cy="365889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rgbClr val="F7BC0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5" tIns="19045" rIns="19045" bIns="19045" anchor="ctr"/>
          <a:lstStyle/>
          <a:p>
            <a:pPr algn="ctr" defTabSz="228543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grpSp>
        <p:nvGrpSpPr>
          <p:cNvPr id="51" name="Group 28">
            <a:extLst>
              <a:ext uri="{FF2B5EF4-FFF2-40B4-BE49-F238E27FC236}">
                <a16:creationId xmlns:a16="http://schemas.microsoft.com/office/drawing/2014/main" id="{CAE92847-F9B6-7CC6-D3DC-052CBF2C9459}"/>
              </a:ext>
            </a:extLst>
          </p:cNvPr>
          <p:cNvGrpSpPr/>
          <p:nvPr/>
        </p:nvGrpSpPr>
        <p:grpSpPr>
          <a:xfrm>
            <a:off x="7254521" y="5288565"/>
            <a:ext cx="780944" cy="142631"/>
            <a:chOff x="9395730" y="4795397"/>
            <a:chExt cx="869563" cy="142630"/>
          </a:xfrm>
        </p:grpSpPr>
        <p:sp>
          <p:nvSpPr>
            <p:cNvPr id="52" name="Star: 5 Points 61">
              <a:extLst>
                <a:ext uri="{FF2B5EF4-FFF2-40B4-BE49-F238E27FC236}">
                  <a16:creationId xmlns:a16="http://schemas.microsoft.com/office/drawing/2014/main" id="{E50A687D-00E6-63AF-C308-EFC658404E8D}"/>
                </a:ext>
              </a:extLst>
            </p:cNvPr>
            <p:cNvSpPr/>
            <p:nvPr/>
          </p:nvSpPr>
          <p:spPr>
            <a:xfrm>
              <a:off x="9395730" y="4799232"/>
              <a:ext cx="138795" cy="138795"/>
            </a:xfrm>
            <a:prstGeom prst="star5">
              <a:avLst>
                <a:gd name="adj" fmla="val 28981"/>
                <a:gd name="hf" fmla="val 105146"/>
                <a:gd name="vf" fmla="val 11055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3" name="Star: 5 Points 62">
              <a:extLst>
                <a:ext uri="{FF2B5EF4-FFF2-40B4-BE49-F238E27FC236}">
                  <a16:creationId xmlns:a16="http://schemas.microsoft.com/office/drawing/2014/main" id="{BD891B31-1D01-EEDF-39A1-6D52C7BAD841}"/>
                </a:ext>
              </a:extLst>
            </p:cNvPr>
            <p:cNvSpPr/>
            <p:nvPr/>
          </p:nvSpPr>
          <p:spPr>
            <a:xfrm>
              <a:off x="9579295" y="4797315"/>
              <a:ext cx="138795" cy="138795"/>
            </a:xfrm>
            <a:prstGeom prst="star5">
              <a:avLst>
                <a:gd name="adj" fmla="val 28981"/>
                <a:gd name="hf" fmla="val 105146"/>
                <a:gd name="vf" fmla="val 11055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4" name="Star: 5 Points 63">
              <a:extLst>
                <a:ext uri="{FF2B5EF4-FFF2-40B4-BE49-F238E27FC236}">
                  <a16:creationId xmlns:a16="http://schemas.microsoft.com/office/drawing/2014/main" id="{B66C704A-0458-A050-E047-0281D015866F}"/>
                </a:ext>
              </a:extLst>
            </p:cNvPr>
            <p:cNvSpPr/>
            <p:nvPr/>
          </p:nvSpPr>
          <p:spPr>
            <a:xfrm>
              <a:off x="9762860" y="4797315"/>
              <a:ext cx="138795" cy="138795"/>
            </a:xfrm>
            <a:prstGeom prst="star5">
              <a:avLst>
                <a:gd name="adj" fmla="val 28981"/>
                <a:gd name="hf" fmla="val 105146"/>
                <a:gd name="vf" fmla="val 11055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5" name="Star: 5 Points 64">
              <a:extLst>
                <a:ext uri="{FF2B5EF4-FFF2-40B4-BE49-F238E27FC236}">
                  <a16:creationId xmlns:a16="http://schemas.microsoft.com/office/drawing/2014/main" id="{ACD78353-6CF1-4285-330B-6A248B4CF72F}"/>
                </a:ext>
              </a:extLst>
            </p:cNvPr>
            <p:cNvSpPr/>
            <p:nvPr/>
          </p:nvSpPr>
          <p:spPr>
            <a:xfrm>
              <a:off x="9946425" y="4795398"/>
              <a:ext cx="138795" cy="138795"/>
            </a:xfrm>
            <a:prstGeom prst="star5">
              <a:avLst>
                <a:gd name="adj" fmla="val 28981"/>
                <a:gd name="hf" fmla="val 105146"/>
                <a:gd name="vf" fmla="val 11055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6" name="Star: 5 Points 65">
              <a:extLst>
                <a:ext uri="{FF2B5EF4-FFF2-40B4-BE49-F238E27FC236}">
                  <a16:creationId xmlns:a16="http://schemas.microsoft.com/office/drawing/2014/main" id="{62980551-365E-F491-24F4-0CD0DCCE847C}"/>
                </a:ext>
              </a:extLst>
            </p:cNvPr>
            <p:cNvSpPr/>
            <p:nvPr/>
          </p:nvSpPr>
          <p:spPr>
            <a:xfrm>
              <a:off x="10126498" y="4795397"/>
              <a:ext cx="138795" cy="138795"/>
            </a:xfrm>
            <a:prstGeom prst="star5">
              <a:avLst>
                <a:gd name="adj" fmla="val 28981"/>
                <a:gd name="hf" fmla="val 105146"/>
                <a:gd name="vf" fmla="val 11055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57" name="Rectangle 1">
            <a:extLst>
              <a:ext uri="{FF2B5EF4-FFF2-40B4-BE49-F238E27FC236}">
                <a16:creationId xmlns:a16="http://schemas.microsoft.com/office/drawing/2014/main" id="{FA08C28A-4799-71C2-8D1E-B8ADAD13E3C8}"/>
              </a:ext>
            </a:extLst>
          </p:cNvPr>
          <p:cNvSpPr/>
          <p:nvPr/>
        </p:nvSpPr>
        <p:spPr>
          <a:xfrm>
            <a:off x="3384429" y="2311155"/>
            <a:ext cx="2678503" cy="3447249"/>
          </a:xfrm>
          <a:prstGeom prst="rect">
            <a:avLst/>
          </a:prstGeom>
          <a:solidFill>
            <a:schemeClr val="tx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4">
            <a:extLst>
              <a:ext uri="{FF2B5EF4-FFF2-40B4-BE49-F238E27FC236}">
                <a16:creationId xmlns:a16="http://schemas.microsoft.com/office/drawing/2014/main" id="{D2CB89A4-397A-F74B-46E1-44524B6C7495}"/>
              </a:ext>
            </a:extLst>
          </p:cNvPr>
          <p:cNvSpPr txBox="1"/>
          <p:nvPr/>
        </p:nvSpPr>
        <p:spPr>
          <a:xfrm>
            <a:off x="3404550" y="3277728"/>
            <a:ext cx="26684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1" spc="30" dirty="0">
                <a:solidFill>
                  <a:srgbClr val="F7BC02"/>
                </a:solidFill>
                <a:latin typeface="Bebas Neue" panose="020B0606020202050201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Nivel o </a:t>
            </a:r>
            <a:r>
              <a:rPr lang="en-US" sz="2000" b="1" spc="30" dirty="0" err="1">
                <a:solidFill>
                  <a:srgbClr val="F7BC02"/>
                </a:solidFill>
                <a:latin typeface="Bebas Neue" panose="020B0606020202050201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niveles</a:t>
            </a:r>
            <a:r>
              <a:rPr lang="en-US" sz="2000" b="1" spc="30" dirty="0">
                <a:solidFill>
                  <a:srgbClr val="F7BC02"/>
                </a:solidFill>
                <a:latin typeface="Bebas Neue" panose="020B0606020202050201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e </a:t>
            </a:r>
            <a:r>
              <a:rPr lang="en-US" sz="2000" b="1" spc="30" dirty="0" err="1">
                <a:solidFill>
                  <a:srgbClr val="F7BC02"/>
                </a:solidFill>
                <a:latin typeface="Bebas Neue" panose="020B0606020202050201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importancia</a:t>
            </a:r>
            <a:r>
              <a:rPr lang="en-US" sz="2000" b="1" spc="30" dirty="0">
                <a:solidFill>
                  <a:srgbClr val="F7BC02"/>
                </a:solidFill>
                <a:latin typeface="Bebas Neue" panose="020B0606020202050201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2000" b="1" spc="30" dirty="0" err="1">
                <a:solidFill>
                  <a:srgbClr val="F7BC02"/>
                </a:solidFill>
                <a:latin typeface="Bebas Neue" panose="020B0606020202050201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relativa</a:t>
            </a:r>
            <a:r>
              <a:rPr lang="en-US" sz="2000" b="1" spc="30" dirty="0">
                <a:solidFill>
                  <a:srgbClr val="F7BC02"/>
                </a:solidFill>
                <a:latin typeface="Bebas Neue" panose="020B0606020202050201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para </a:t>
            </a:r>
            <a:r>
              <a:rPr lang="en-US" sz="2000" b="1" spc="30" dirty="0" err="1">
                <a:solidFill>
                  <a:srgbClr val="F7BC02"/>
                </a:solidFill>
                <a:latin typeface="Bebas Neue" panose="020B0606020202050201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clases</a:t>
            </a:r>
            <a:r>
              <a:rPr lang="en-US" sz="2000" b="1" spc="30" dirty="0">
                <a:solidFill>
                  <a:srgbClr val="F7BC02"/>
                </a:solidFill>
                <a:latin typeface="Bebas Neue" panose="020B0606020202050201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2000" b="1" spc="30" dirty="0" err="1">
                <a:solidFill>
                  <a:srgbClr val="F7BC02"/>
                </a:solidFill>
                <a:latin typeface="Bebas Neue" panose="020B0606020202050201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particulares</a:t>
            </a:r>
            <a:r>
              <a:rPr lang="en-US" sz="2000" b="1" spc="30" dirty="0">
                <a:solidFill>
                  <a:srgbClr val="F7BC02"/>
                </a:solidFill>
                <a:latin typeface="Bebas Neue" panose="020B0606020202050201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de </a:t>
            </a:r>
            <a:r>
              <a:rPr lang="en-US" sz="2000" b="1" spc="30" dirty="0" err="1">
                <a:solidFill>
                  <a:srgbClr val="F7BC02"/>
                </a:solidFill>
                <a:latin typeface="Bebas Neue" panose="020B0606020202050201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transacciones</a:t>
            </a:r>
            <a:r>
              <a:rPr lang="en-US" sz="2000" b="1" spc="30" dirty="0">
                <a:solidFill>
                  <a:srgbClr val="F7BC02"/>
                </a:solidFill>
                <a:latin typeface="Bebas Neue" panose="020B0606020202050201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US" sz="2000" b="1" spc="30" dirty="0" err="1">
                <a:solidFill>
                  <a:srgbClr val="F7BC02"/>
                </a:solidFill>
                <a:latin typeface="Bebas Neue" panose="020B0606020202050201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saldos</a:t>
            </a:r>
            <a:r>
              <a:rPr lang="en-US" sz="2000" b="1" spc="30" dirty="0">
                <a:solidFill>
                  <a:srgbClr val="F7BC02"/>
                </a:solidFill>
                <a:latin typeface="Bebas Neue" panose="020B0606020202050201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de </a:t>
            </a:r>
            <a:r>
              <a:rPr lang="en-US" sz="2000" b="1" spc="30" dirty="0" err="1">
                <a:solidFill>
                  <a:srgbClr val="F7BC02"/>
                </a:solidFill>
                <a:latin typeface="Bebas Neue" panose="020B0606020202050201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cuentas</a:t>
            </a:r>
            <a:r>
              <a:rPr lang="en-US" sz="2000" b="1" spc="30" dirty="0">
                <a:solidFill>
                  <a:srgbClr val="F7BC02"/>
                </a:solidFill>
                <a:latin typeface="Bebas Neue" panose="020B0606020202050201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o </a:t>
            </a:r>
            <a:r>
              <a:rPr lang="en-US" sz="2000" b="1" spc="30" dirty="0" err="1">
                <a:solidFill>
                  <a:srgbClr val="F7BC02"/>
                </a:solidFill>
                <a:latin typeface="Bebas Neue" panose="020B0606020202050201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revelaciones</a:t>
            </a:r>
            <a:endParaRPr lang="en-US" sz="2000" b="1" spc="30" dirty="0">
              <a:solidFill>
                <a:srgbClr val="F7BC02"/>
              </a:solidFill>
              <a:latin typeface="Bebas Neue" panose="020B0606020202050201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lvl="0" algn="ctr">
              <a:defRPr/>
            </a:pPr>
            <a:endParaRPr lang="en-US" sz="2000" b="1" spc="30" dirty="0">
              <a:solidFill>
                <a:srgbClr val="F7BC02"/>
              </a:solidFill>
              <a:latin typeface="Bebas Neue" panose="020B0606020202050201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lvl="0" algn="ctr">
              <a:defRPr/>
            </a:pPr>
            <a:endParaRPr lang="en-US" sz="2000" b="1" spc="30" dirty="0" err="1">
              <a:solidFill>
                <a:srgbClr val="F7BC02"/>
              </a:solidFill>
              <a:latin typeface="Bebas Neue" panose="020B0606020202050201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59" name="AutoShape 117">
            <a:extLst>
              <a:ext uri="{FF2B5EF4-FFF2-40B4-BE49-F238E27FC236}">
                <a16:creationId xmlns:a16="http://schemas.microsoft.com/office/drawing/2014/main" id="{8867C712-F6FC-6338-4174-0DE7DB1A6647}"/>
              </a:ext>
            </a:extLst>
          </p:cNvPr>
          <p:cNvSpPr>
            <a:spLocks/>
          </p:cNvSpPr>
          <p:nvPr/>
        </p:nvSpPr>
        <p:spPr bwMode="auto">
          <a:xfrm>
            <a:off x="4528348" y="2814322"/>
            <a:ext cx="437885" cy="365889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rgbClr val="F7BC0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5" tIns="19045" rIns="19045" bIns="19045" anchor="ctr"/>
          <a:lstStyle/>
          <a:p>
            <a:pPr algn="ctr" defTabSz="228543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grpSp>
        <p:nvGrpSpPr>
          <p:cNvPr id="60" name="Group 28">
            <a:extLst>
              <a:ext uri="{FF2B5EF4-FFF2-40B4-BE49-F238E27FC236}">
                <a16:creationId xmlns:a16="http://schemas.microsoft.com/office/drawing/2014/main" id="{0BB29ACB-5EB0-8475-E1EE-4DE117357002}"/>
              </a:ext>
            </a:extLst>
          </p:cNvPr>
          <p:cNvGrpSpPr/>
          <p:nvPr/>
        </p:nvGrpSpPr>
        <p:grpSpPr>
          <a:xfrm>
            <a:off x="4354607" y="5288565"/>
            <a:ext cx="780944" cy="142631"/>
            <a:chOff x="9395730" y="4795397"/>
            <a:chExt cx="869563" cy="142630"/>
          </a:xfrm>
        </p:grpSpPr>
        <p:sp>
          <p:nvSpPr>
            <p:cNvPr id="61" name="Star: 5 Points 61">
              <a:extLst>
                <a:ext uri="{FF2B5EF4-FFF2-40B4-BE49-F238E27FC236}">
                  <a16:creationId xmlns:a16="http://schemas.microsoft.com/office/drawing/2014/main" id="{EC7C18A6-BE51-FE67-5626-064EAA17C438}"/>
                </a:ext>
              </a:extLst>
            </p:cNvPr>
            <p:cNvSpPr/>
            <p:nvPr/>
          </p:nvSpPr>
          <p:spPr>
            <a:xfrm>
              <a:off x="9395730" y="4799232"/>
              <a:ext cx="138795" cy="138795"/>
            </a:xfrm>
            <a:prstGeom prst="star5">
              <a:avLst>
                <a:gd name="adj" fmla="val 28981"/>
                <a:gd name="hf" fmla="val 105146"/>
                <a:gd name="vf" fmla="val 11055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2" name="Star: 5 Points 62">
              <a:extLst>
                <a:ext uri="{FF2B5EF4-FFF2-40B4-BE49-F238E27FC236}">
                  <a16:creationId xmlns:a16="http://schemas.microsoft.com/office/drawing/2014/main" id="{4B121A00-28A4-ADC5-E72F-A33185281669}"/>
                </a:ext>
              </a:extLst>
            </p:cNvPr>
            <p:cNvSpPr/>
            <p:nvPr/>
          </p:nvSpPr>
          <p:spPr>
            <a:xfrm>
              <a:off x="9579295" y="4797315"/>
              <a:ext cx="138795" cy="138795"/>
            </a:xfrm>
            <a:prstGeom prst="star5">
              <a:avLst>
                <a:gd name="adj" fmla="val 28981"/>
                <a:gd name="hf" fmla="val 105146"/>
                <a:gd name="vf" fmla="val 11055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3" name="Star: 5 Points 63">
              <a:extLst>
                <a:ext uri="{FF2B5EF4-FFF2-40B4-BE49-F238E27FC236}">
                  <a16:creationId xmlns:a16="http://schemas.microsoft.com/office/drawing/2014/main" id="{1E40DE12-8602-348B-4B80-89A57925302B}"/>
                </a:ext>
              </a:extLst>
            </p:cNvPr>
            <p:cNvSpPr/>
            <p:nvPr/>
          </p:nvSpPr>
          <p:spPr>
            <a:xfrm>
              <a:off x="9762860" y="4797315"/>
              <a:ext cx="138795" cy="138795"/>
            </a:xfrm>
            <a:prstGeom prst="star5">
              <a:avLst>
                <a:gd name="adj" fmla="val 28981"/>
                <a:gd name="hf" fmla="val 105146"/>
                <a:gd name="vf" fmla="val 11055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4" name="Star: 5 Points 64">
              <a:extLst>
                <a:ext uri="{FF2B5EF4-FFF2-40B4-BE49-F238E27FC236}">
                  <a16:creationId xmlns:a16="http://schemas.microsoft.com/office/drawing/2014/main" id="{A9CD5FAA-C47C-803C-21E1-3F2F9415498B}"/>
                </a:ext>
              </a:extLst>
            </p:cNvPr>
            <p:cNvSpPr/>
            <p:nvPr/>
          </p:nvSpPr>
          <p:spPr>
            <a:xfrm>
              <a:off x="9946425" y="4795398"/>
              <a:ext cx="138795" cy="138795"/>
            </a:xfrm>
            <a:prstGeom prst="star5">
              <a:avLst>
                <a:gd name="adj" fmla="val 28981"/>
                <a:gd name="hf" fmla="val 105146"/>
                <a:gd name="vf" fmla="val 11055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5" name="Star: 5 Points 65">
              <a:extLst>
                <a:ext uri="{FF2B5EF4-FFF2-40B4-BE49-F238E27FC236}">
                  <a16:creationId xmlns:a16="http://schemas.microsoft.com/office/drawing/2014/main" id="{34EDB376-196C-E5E1-A11A-20B365177C85}"/>
                </a:ext>
              </a:extLst>
            </p:cNvPr>
            <p:cNvSpPr/>
            <p:nvPr/>
          </p:nvSpPr>
          <p:spPr>
            <a:xfrm>
              <a:off x="10126498" y="4795397"/>
              <a:ext cx="138795" cy="138795"/>
            </a:xfrm>
            <a:prstGeom prst="star5">
              <a:avLst>
                <a:gd name="adj" fmla="val 28981"/>
                <a:gd name="hf" fmla="val 105146"/>
                <a:gd name="vf" fmla="val 11055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66" name="Rectangle 1">
            <a:extLst>
              <a:ext uri="{FF2B5EF4-FFF2-40B4-BE49-F238E27FC236}">
                <a16:creationId xmlns:a16="http://schemas.microsoft.com/office/drawing/2014/main" id="{01C56F56-3B43-47FA-9E1D-E39E52F4DB40}"/>
              </a:ext>
            </a:extLst>
          </p:cNvPr>
          <p:cNvSpPr/>
          <p:nvPr/>
        </p:nvSpPr>
        <p:spPr>
          <a:xfrm>
            <a:off x="9144000" y="2311155"/>
            <a:ext cx="2678503" cy="3447249"/>
          </a:xfrm>
          <a:prstGeom prst="rect">
            <a:avLst/>
          </a:prstGeom>
          <a:solidFill>
            <a:schemeClr val="tx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4">
            <a:extLst>
              <a:ext uri="{FF2B5EF4-FFF2-40B4-BE49-F238E27FC236}">
                <a16:creationId xmlns:a16="http://schemas.microsoft.com/office/drawing/2014/main" id="{360D36FE-0D7A-89E1-2923-48F66D84FE5B}"/>
              </a:ext>
            </a:extLst>
          </p:cNvPr>
          <p:cNvSpPr txBox="1"/>
          <p:nvPr/>
        </p:nvSpPr>
        <p:spPr>
          <a:xfrm>
            <a:off x="9338089" y="3277728"/>
            <a:ext cx="232051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500" b="1" spc="30" dirty="0" err="1">
                <a:solidFill>
                  <a:srgbClr val="F7BC02"/>
                </a:solidFill>
                <a:latin typeface="Bebas Neue" panose="020B0606020202050201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Cualquier</a:t>
            </a:r>
            <a:r>
              <a:rPr lang="en-US" sz="2500" b="1" spc="30" dirty="0">
                <a:solidFill>
                  <a:srgbClr val="F7BC02"/>
                </a:solidFill>
                <a:latin typeface="Bebas Neue" panose="020B0606020202050201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2500" b="1" spc="30" dirty="0" err="1">
                <a:solidFill>
                  <a:srgbClr val="F7BC02"/>
                </a:solidFill>
                <a:latin typeface="Bebas Neue" panose="020B0606020202050201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revisión</a:t>
            </a:r>
            <a:r>
              <a:rPr lang="en-US" sz="2500" b="1" spc="30" dirty="0">
                <a:solidFill>
                  <a:srgbClr val="F7BC02"/>
                </a:solidFill>
                <a:latin typeface="Bebas Neue" panose="020B0606020202050201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de </a:t>
            </a:r>
            <a:r>
              <a:rPr lang="en-US" sz="2500" b="1" spc="30" dirty="0" err="1">
                <a:solidFill>
                  <a:srgbClr val="F7BC02"/>
                </a:solidFill>
                <a:latin typeface="Bebas Neue" panose="020B0606020202050201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los</a:t>
            </a:r>
            <a:r>
              <a:rPr lang="en-US" sz="2500" b="1" spc="30" dirty="0">
                <a:solidFill>
                  <a:srgbClr val="F7BC02"/>
                </a:solidFill>
                <a:latin typeface="Bebas Neue" panose="020B0606020202050201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puntos </a:t>
            </a:r>
            <a:r>
              <a:rPr lang="en-US" sz="2500" b="1" spc="30" dirty="0" err="1">
                <a:solidFill>
                  <a:srgbClr val="F7BC02"/>
                </a:solidFill>
                <a:latin typeface="Bebas Neue" panose="020B0606020202050201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anteriores</a:t>
            </a:r>
            <a:endParaRPr lang="en-US" sz="2500" b="1" spc="30" dirty="0">
              <a:solidFill>
                <a:srgbClr val="F7BC02"/>
              </a:solidFill>
              <a:latin typeface="Bebas Neue" panose="020B0606020202050201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68" name="AutoShape 117">
            <a:extLst>
              <a:ext uri="{FF2B5EF4-FFF2-40B4-BE49-F238E27FC236}">
                <a16:creationId xmlns:a16="http://schemas.microsoft.com/office/drawing/2014/main" id="{551676C2-7898-4576-B653-28A5E9CCFAF6}"/>
              </a:ext>
            </a:extLst>
          </p:cNvPr>
          <p:cNvSpPr>
            <a:spLocks/>
          </p:cNvSpPr>
          <p:nvPr/>
        </p:nvSpPr>
        <p:spPr bwMode="auto">
          <a:xfrm>
            <a:off x="10287919" y="2814322"/>
            <a:ext cx="437885" cy="365889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rgbClr val="F7BC0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5" tIns="19045" rIns="19045" bIns="19045" anchor="ctr"/>
          <a:lstStyle/>
          <a:p>
            <a:pPr algn="ctr" defTabSz="228543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grpSp>
        <p:nvGrpSpPr>
          <p:cNvPr id="69" name="Group 28">
            <a:extLst>
              <a:ext uri="{FF2B5EF4-FFF2-40B4-BE49-F238E27FC236}">
                <a16:creationId xmlns:a16="http://schemas.microsoft.com/office/drawing/2014/main" id="{E200B94B-015D-760A-B9C1-A2DA88BC3BDF}"/>
              </a:ext>
            </a:extLst>
          </p:cNvPr>
          <p:cNvGrpSpPr/>
          <p:nvPr/>
        </p:nvGrpSpPr>
        <p:grpSpPr>
          <a:xfrm>
            <a:off x="10114178" y="5288565"/>
            <a:ext cx="780944" cy="142631"/>
            <a:chOff x="9395730" y="4795397"/>
            <a:chExt cx="869563" cy="142630"/>
          </a:xfrm>
        </p:grpSpPr>
        <p:sp>
          <p:nvSpPr>
            <p:cNvPr id="70" name="Star: 5 Points 61">
              <a:extLst>
                <a:ext uri="{FF2B5EF4-FFF2-40B4-BE49-F238E27FC236}">
                  <a16:creationId xmlns:a16="http://schemas.microsoft.com/office/drawing/2014/main" id="{4C7F6229-C2D4-8F4D-29C1-4A3AC873A1EA}"/>
                </a:ext>
              </a:extLst>
            </p:cNvPr>
            <p:cNvSpPr/>
            <p:nvPr/>
          </p:nvSpPr>
          <p:spPr>
            <a:xfrm>
              <a:off x="9395730" y="4799232"/>
              <a:ext cx="138795" cy="138795"/>
            </a:xfrm>
            <a:prstGeom prst="star5">
              <a:avLst>
                <a:gd name="adj" fmla="val 28981"/>
                <a:gd name="hf" fmla="val 105146"/>
                <a:gd name="vf" fmla="val 11055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71" name="Star: 5 Points 62">
              <a:extLst>
                <a:ext uri="{FF2B5EF4-FFF2-40B4-BE49-F238E27FC236}">
                  <a16:creationId xmlns:a16="http://schemas.microsoft.com/office/drawing/2014/main" id="{FE906122-65B6-C1A3-094B-16616A5C2B04}"/>
                </a:ext>
              </a:extLst>
            </p:cNvPr>
            <p:cNvSpPr/>
            <p:nvPr/>
          </p:nvSpPr>
          <p:spPr>
            <a:xfrm>
              <a:off x="9579295" y="4797315"/>
              <a:ext cx="138795" cy="138795"/>
            </a:xfrm>
            <a:prstGeom prst="star5">
              <a:avLst>
                <a:gd name="adj" fmla="val 28981"/>
                <a:gd name="hf" fmla="val 105146"/>
                <a:gd name="vf" fmla="val 11055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72" name="Star: 5 Points 63">
              <a:extLst>
                <a:ext uri="{FF2B5EF4-FFF2-40B4-BE49-F238E27FC236}">
                  <a16:creationId xmlns:a16="http://schemas.microsoft.com/office/drawing/2014/main" id="{35FEF923-5955-B224-7A92-B4FAC9D21877}"/>
                </a:ext>
              </a:extLst>
            </p:cNvPr>
            <p:cNvSpPr/>
            <p:nvPr/>
          </p:nvSpPr>
          <p:spPr>
            <a:xfrm>
              <a:off x="9762860" y="4797315"/>
              <a:ext cx="138795" cy="138795"/>
            </a:xfrm>
            <a:prstGeom prst="star5">
              <a:avLst>
                <a:gd name="adj" fmla="val 28981"/>
                <a:gd name="hf" fmla="val 105146"/>
                <a:gd name="vf" fmla="val 11055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73" name="Star: 5 Points 64">
              <a:extLst>
                <a:ext uri="{FF2B5EF4-FFF2-40B4-BE49-F238E27FC236}">
                  <a16:creationId xmlns:a16="http://schemas.microsoft.com/office/drawing/2014/main" id="{678530EC-75E5-C3F9-8074-828FD60195B3}"/>
                </a:ext>
              </a:extLst>
            </p:cNvPr>
            <p:cNvSpPr/>
            <p:nvPr/>
          </p:nvSpPr>
          <p:spPr>
            <a:xfrm>
              <a:off x="9946425" y="4795398"/>
              <a:ext cx="138795" cy="138795"/>
            </a:xfrm>
            <a:prstGeom prst="star5">
              <a:avLst>
                <a:gd name="adj" fmla="val 28981"/>
                <a:gd name="hf" fmla="val 105146"/>
                <a:gd name="vf" fmla="val 11055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74" name="Star: 5 Points 65">
              <a:extLst>
                <a:ext uri="{FF2B5EF4-FFF2-40B4-BE49-F238E27FC236}">
                  <a16:creationId xmlns:a16="http://schemas.microsoft.com/office/drawing/2014/main" id="{F7B36191-4B96-956F-A731-03B807CE3345}"/>
                </a:ext>
              </a:extLst>
            </p:cNvPr>
            <p:cNvSpPr/>
            <p:nvPr/>
          </p:nvSpPr>
          <p:spPr>
            <a:xfrm>
              <a:off x="10126498" y="4795397"/>
              <a:ext cx="138795" cy="138795"/>
            </a:xfrm>
            <a:prstGeom prst="star5">
              <a:avLst>
                <a:gd name="adj" fmla="val 28981"/>
                <a:gd name="hf" fmla="val 105146"/>
                <a:gd name="vf" fmla="val 11055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7479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772</Words>
  <Application>Microsoft Macintosh PowerPoint</Application>
  <PresentationFormat>Panorámica</PresentationFormat>
  <Paragraphs>89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4" baseType="lpstr">
      <vt:lpstr>Arial</vt:lpstr>
      <vt:lpstr>Bebas Neue</vt:lpstr>
      <vt:lpstr>Calibri</vt:lpstr>
      <vt:lpstr>Calibri Light</vt:lpstr>
      <vt:lpstr>Cambo</vt:lpstr>
      <vt:lpstr>Gill Sans</vt:lpstr>
      <vt:lpstr>Lato</vt:lpstr>
      <vt:lpstr>Lato Light</vt:lpstr>
      <vt:lpstr>Source Sans Pro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LDDX</dc:creator>
  <cp:lastModifiedBy>Ruben Ramos Islas</cp:lastModifiedBy>
  <cp:revision>137</cp:revision>
  <dcterms:created xsi:type="dcterms:W3CDTF">2018-08-19T17:09:14Z</dcterms:created>
  <dcterms:modified xsi:type="dcterms:W3CDTF">2022-05-16T23:50:32Z</dcterms:modified>
</cp:coreProperties>
</file>